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2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6876B1-A479-4417-96F5-3BE52E29A4DD}" v="3" dt="2025-01-10T02:42:38.8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AE5C49-2DE4-45BA-8F7A-43381AE5BBD4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71AF092-3B0D-4EAA-8F50-73FB0E6A23BA}">
      <dgm:prSet/>
      <dgm:spPr/>
      <dgm:t>
        <a:bodyPr/>
        <a:lstStyle/>
        <a:p>
          <a:r>
            <a:rPr lang="en-US"/>
            <a:t>3C = 5/5 Minors Non-forcing</a:t>
          </a:r>
        </a:p>
      </dgm:t>
    </dgm:pt>
    <dgm:pt modelId="{A1A681D3-C168-4925-B188-A64B268B9B96}" type="parTrans" cxnId="{C489A5DB-13EA-4C60-99FE-5E3E1A40CB66}">
      <dgm:prSet/>
      <dgm:spPr/>
      <dgm:t>
        <a:bodyPr/>
        <a:lstStyle/>
        <a:p>
          <a:endParaRPr lang="en-US"/>
        </a:p>
      </dgm:t>
    </dgm:pt>
    <dgm:pt modelId="{AE8828DF-2AC2-4017-AFDC-A4C06FE2703D}" type="sibTrans" cxnId="{C489A5DB-13EA-4C60-99FE-5E3E1A40CB66}">
      <dgm:prSet/>
      <dgm:spPr/>
      <dgm:t>
        <a:bodyPr/>
        <a:lstStyle/>
        <a:p>
          <a:endParaRPr lang="en-US"/>
        </a:p>
      </dgm:t>
    </dgm:pt>
    <dgm:pt modelId="{38DCE717-AC79-4A8C-ACE2-ACD3F696AB5A}">
      <dgm:prSet/>
      <dgm:spPr/>
      <dgm:t>
        <a:bodyPr/>
        <a:lstStyle/>
        <a:p>
          <a:r>
            <a:rPr lang="en-US"/>
            <a:t>Partner can pass 3C or correct to 3D</a:t>
          </a:r>
        </a:p>
      </dgm:t>
    </dgm:pt>
    <dgm:pt modelId="{CA519449-6DC0-493C-8793-019076FD0FC8}" type="parTrans" cxnId="{DC052DE8-D5FD-4664-93AB-5E8C459ACAE7}">
      <dgm:prSet/>
      <dgm:spPr/>
      <dgm:t>
        <a:bodyPr/>
        <a:lstStyle/>
        <a:p>
          <a:endParaRPr lang="en-US"/>
        </a:p>
      </dgm:t>
    </dgm:pt>
    <dgm:pt modelId="{3BAE153E-7301-4BDD-B011-5C9685FE1114}" type="sibTrans" cxnId="{DC052DE8-D5FD-4664-93AB-5E8C459ACAE7}">
      <dgm:prSet/>
      <dgm:spPr/>
      <dgm:t>
        <a:bodyPr/>
        <a:lstStyle/>
        <a:p>
          <a:endParaRPr lang="en-US"/>
        </a:p>
      </dgm:t>
    </dgm:pt>
    <dgm:pt modelId="{E9E001EA-BD31-47CC-BDE6-A951964957E3}">
      <dgm:prSet/>
      <dgm:spPr/>
      <dgm:t>
        <a:bodyPr/>
        <a:lstStyle/>
        <a:p>
          <a:r>
            <a:rPr lang="en-US"/>
            <a:t>3D = 5/5 Minors Forcing</a:t>
          </a:r>
        </a:p>
      </dgm:t>
    </dgm:pt>
    <dgm:pt modelId="{54D08E4C-75FC-4E25-A841-68C95789CC60}" type="parTrans" cxnId="{449C7B9B-B4BB-4359-A159-316CDF4E3220}">
      <dgm:prSet/>
      <dgm:spPr/>
      <dgm:t>
        <a:bodyPr/>
        <a:lstStyle/>
        <a:p>
          <a:endParaRPr lang="en-US"/>
        </a:p>
      </dgm:t>
    </dgm:pt>
    <dgm:pt modelId="{3B7A31AD-DF05-48C8-870A-21D4CF541C65}" type="sibTrans" cxnId="{449C7B9B-B4BB-4359-A159-316CDF4E3220}">
      <dgm:prSet/>
      <dgm:spPr/>
      <dgm:t>
        <a:bodyPr/>
        <a:lstStyle/>
        <a:p>
          <a:endParaRPr lang="en-US"/>
        </a:p>
      </dgm:t>
    </dgm:pt>
    <dgm:pt modelId="{87A332B7-2F5A-4388-A3A7-6A0DBEB6A186}">
      <dgm:prSet/>
      <dgm:spPr/>
      <dgm:t>
        <a:bodyPr/>
        <a:lstStyle/>
        <a:p>
          <a:r>
            <a:rPr lang="en-US"/>
            <a:t>Forcing one round.  Possible responses include 3NT, 4m, or 5m</a:t>
          </a:r>
        </a:p>
      </dgm:t>
    </dgm:pt>
    <dgm:pt modelId="{D24C7307-AB81-434D-A14E-0124503B37BD}" type="parTrans" cxnId="{256C7F64-E85D-4A6B-A01D-F6016EEE44CD}">
      <dgm:prSet/>
      <dgm:spPr/>
      <dgm:t>
        <a:bodyPr/>
        <a:lstStyle/>
        <a:p>
          <a:endParaRPr lang="en-US"/>
        </a:p>
      </dgm:t>
    </dgm:pt>
    <dgm:pt modelId="{DDC7EF0B-3DE5-45B9-B645-8B945A43FE0C}" type="sibTrans" cxnId="{256C7F64-E85D-4A6B-A01D-F6016EEE44CD}">
      <dgm:prSet/>
      <dgm:spPr/>
      <dgm:t>
        <a:bodyPr/>
        <a:lstStyle/>
        <a:p>
          <a:endParaRPr lang="en-US"/>
        </a:p>
      </dgm:t>
    </dgm:pt>
    <dgm:pt modelId="{8343D03D-83F0-41BD-9BEC-0793EE8F5125}">
      <dgm:prSet/>
      <dgm:spPr/>
      <dgm:t>
        <a:bodyPr/>
        <a:lstStyle/>
        <a:p>
          <a:r>
            <a:rPr lang="en-US"/>
            <a:t>Responder with extras can still pursue slam with a quantitative or ace-asking bid</a:t>
          </a:r>
        </a:p>
      </dgm:t>
    </dgm:pt>
    <dgm:pt modelId="{3C1D1954-BEBF-4C1B-8288-883A104580F5}" type="parTrans" cxnId="{52E680B8-1EC7-451B-9E6C-DEE9C12FBAF1}">
      <dgm:prSet/>
      <dgm:spPr/>
      <dgm:t>
        <a:bodyPr/>
        <a:lstStyle/>
        <a:p>
          <a:endParaRPr lang="en-US"/>
        </a:p>
      </dgm:t>
    </dgm:pt>
    <dgm:pt modelId="{42E04559-8F15-44CF-8645-21E2FB86F543}" type="sibTrans" cxnId="{52E680B8-1EC7-451B-9E6C-DEE9C12FBAF1}">
      <dgm:prSet/>
      <dgm:spPr/>
      <dgm:t>
        <a:bodyPr/>
        <a:lstStyle/>
        <a:p>
          <a:endParaRPr lang="en-US"/>
        </a:p>
      </dgm:t>
    </dgm:pt>
    <dgm:pt modelId="{348AF883-9C8A-47EF-9FAF-D9B897D1D5D6}" type="pres">
      <dgm:prSet presAssocID="{0AAE5C49-2DE4-45BA-8F7A-43381AE5BBD4}" presName="linear" presStyleCnt="0">
        <dgm:presLayoutVars>
          <dgm:dir/>
          <dgm:animLvl val="lvl"/>
          <dgm:resizeHandles val="exact"/>
        </dgm:presLayoutVars>
      </dgm:prSet>
      <dgm:spPr/>
    </dgm:pt>
    <dgm:pt modelId="{71927D2E-73BA-401E-A1E3-CA9DCE9A417F}" type="pres">
      <dgm:prSet presAssocID="{B71AF092-3B0D-4EAA-8F50-73FB0E6A23BA}" presName="parentLin" presStyleCnt="0"/>
      <dgm:spPr/>
    </dgm:pt>
    <dgm:pt modelId="{89DB0594-58D2-477F-BBE9-D4C0145A97CD}" type="pres">
      <dgm:prSet presAssocID="{B71AF092-3B0D-4EAA-8F50-73FB0E6A23BA}" presName="parentLeftMargin" presStyleLbl="node1" presStyleIdx="0" presStyleCnt="2"/>
      <dgm:spPr/>
    </dgm:pt>
    <dgm:pt modelId="{31F1C64B-6E18-4E6C-854B-BC88F874E21B}" type="pres">
      <dgm:prSet presAssocID="{B71AF092-3B0D-4EAA-8F50-73FB0E6A23B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078973E-3A6C-4E01-9AEB-DDB0C6339CA6}" type="pres">
      <dgm:prSet presAssocID="{B71AF092-3B0D-4EAA-8F50-73FB0E6A23BA}" presName="negativeSpace" presStyleCnt="0"/>
      <dgm:spPr/>
    </dgm:pt>
    <dgm:pt modelId="{5A40B664-882F-4D6D-8E78-AF58872BD0A5}" type="pres">
      <dgm:prSet presAssocID="{B71AF092-3B0D-4EAA-8F50-73FB0E6A23BA}" presName="childText" presStyleLbl="conFgAcc1" presStyleIdx="0" presStyleCnt="2">
        <dgm:presLayoutVars>
          <dgm:bulletEnabled val="1"/>
        </dgm:presLayoutVars>
      </dgm:prSet>
      <dgm:spPr/>
    </dgm:pt>
    <dgm:pt modelId="{53975771-E610-4806-A492-CBA945FA7F12}" type="pres">
      <dgm:prSet presAssocID="{AE8828DF-2AC2-4017-AFDC-A4C06FE2703D}" presName="spaceBetweenRectangles" presStyleCnt="0"/>
      <dgm:spPr/>
    </dgm:pt>
    <dgm:pt modelId="{80D24B19-B3FA-42FA-A55C-DA1421A3914E}" type="pres">
      <dgm:prSet presAssocID="{E9E001EA-BD31-47CC-BDE6-A951964957E3}" presName="parentLin" presStyleCnt="0"/>
      <dgm:spPr/>
    </dgm:pt>
    <dgm:pt modelId="{EC07CEEF-9E47-4DD2-A3C4-0CC6EC483AB5}" type="pres">
      <dgm:prSet presAssocID="{E9E001EA-BD31-47CC-BDE6-A951964957E3}" presName="parentLeftMargin" presStyleLbl="node1" presStyleIdx="0" presStyleCnt="2"/>
      <dgm:spPr/>
    </dgm:pt>
    <dgm:pt modelId="{1DE6F252-83DC-4A93-91C5-90D2A3FC8A9F}" type="pres">
      <dgm:prSet presAssocID="{E9E001EA-BD31-47CC-BDE6-A951964957E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90BEBE-D74B-4313-9A78-D4500B09DE58}" type="pres">
      <dgm:prSet presAssocID="{E9E001EA-BD31-47CC-BDE6-A951964957E3}" presName="negativeSpace" presStyleCnt="0"/>
      <dgm:spPr/>
    </dgm:pt>
    <dgm:pt modelId="{C7FC7CDC-D46A-4512-AE4A-45DE2EF71C77}" type="pres">
      <dgm:prSet presAssocID="{E9E001EA-BD31-47CC-BDE6-A951964957E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29363A0B-2B74-41E9-A6B5-985B527C604F}" type="presOf" srcId="{38DCE717-AC79-4A8C-ACE2-ACD3F696AB5A}" destId="{5A40B664-882F-4D6D-8E78-AF58872BD0A5}" srcOrd="0" destOrd="0" presId="urn:microsoft.com/office/officeart/2005/8/layout/list1"/>
    <dgm:cxn modelId="{F3661B2C-A1F0-49E6-9619-820F64C9E01E}" type="presOf" srcId="{B71AF092-3B0D-4EAA-8F50-73FB0E6A23BA}" destId="{89DB0594-58D2-477F-BBE9-D4C0145A97CD}" srcOrd="0" destOrd="0" presId="urn:microsoft.com/office/officeart/2005/8/layout/list1"/>
    <dgm:cxn modelId="{E61B3A3E-E45A-474D-A567-D19A4691C3DE}" type="presOf" srcId="{B71AF092-3B0D-4EAA-8F50-73FB0E6A23BA}" destId="{31F1C64B-6E18-4E6C-854B-BC88F874E21B}" srcOrd="1" destOrd="0" presId="urn:microsoft.com/office/officeart/2005/8/layout/list1"/>
    <dgm:cxn modelId="{256C7F64-E85D-4A6B-A01D-F6016EEE44CD}" srcId="{E9E001EA-BD31-47CC-BDE6-A951964957E3}" destId="{87A332B7-2F5A-4388-A3A7-6A0DBEB6A186}" srcOrd="0" destOrd="0" parTransId="{D24C7307-AB81-434D-A14E-0124503B37BD}" sibTransId="{DDC7EF0B-3DE5-45B9-B645-8B945A43FE0C}"/>
    <dgm:cxn modelId="{DDE01445-FAB3-49C6-8E3D-2D79720B034F}" type="presOf" srcId="{8343D03D-83F0-41BD-9BEC-0793EE8F5125}" destId="{C7FC7CDC-D46A-4512-AE4A-45DE2EF71C77}" srcOrd="0" destOrd="1" presId="urn:microsoft.com/office/officeart/2005/8/layout/list1"/>
    <dgm:cxn modelId="{3ED8666E-F33D-4ED6-92F3-BBFB967A639B}" type="presOf" srcId="{0AAE5C49-2DE4-45BA-8F7A-43381AE5BBD4}" destId="{348AF883-9C8A-47EF-9FAF-D9B897D1D5D6}" srcOrd="0" destOrd="0" presId="urn:microsoft.com/office/officeart/2005/8/layout/list1"/>
    <dgm:cxn modelId="{BD455D95-5F06-4DBE-95F9-D8E3D0D0B722}" type="presOf" srcId="{87A332B7-2F5A-4388-A3A7-6A0DBEB6A186}" destId="{C7FC7CDC-D46A-4512-AE4A-45DE2EF71C77}" srcOrd="0" destOrd="0" presId="urn:microsoft.com/office/officeart/2005/8/layout/list1"/>
    <dgm:cxn modelId="{449C7B9B-B4BB-4359-A159-316CDF4E3220}" srcId="{0AAE5C49-2DE4-45BA-8F7A-43381AE5BBD4}" destId="{E9E001EA-BD31-47CC-BDE6-A951964957E3}" srcOrd="1" destOrd="0" parTransId="{54D08E4C-75FC-4E25-A841-68C95789CC60}" sibTransId="{3B7A31AD-DF05-48C8-870A-21D4CF541C65}"/>
    <dgm:cxn modelId="{52E680B8-1EC7-451B-9E6C-DEE9C12FBAF1}" srcId="{E9E001EA-BD31-47CC-BDE6-A951964957E3}" destId="{8343D03D-83F0-41BD-9BEC-0793EE8F5125}" srcOrd="1" destOrd="0" parTransId="{3C1D1954-BEBF-4C1B-8288-883A104580F5}" sibTransId="{42E04559-8F15-44CF-8645-21E2FB86F543}"/>
    <dgm:cxn modelId="{33978DBD-BA4D-4BA1-A138-93A9B815C000}" type="presOf" srcId="{E9E001EA-BD31-47CC-BDE6-A951964957E3}" destId="{1DE6F252-83DC-4A93-91C5-90D2A3FC8A9F}" srcOrd="1" destOrd="0" presId="urn:microsoft.com/office/officeart/2005/8/layout/list1"/>
    <dgm:cxn modelId="{EF3D70D6-3408-40DC-85F4-C7825C044972}" type="presOf" srcId="{E9E001EA-BD31-47CC-BDE6-A951964957E3}" destId="{EC07CEEF-9E47-4DD2-A3C4-0CC6EC483AB5}" srcOrd="0" destOrd="0" presId="urn:microsoft.com/office/officeart/2005/8/layout/list1"/>
    <dgm:cxn modelId="{C489A5DB-13EA-4C60-99FE-5E3E1A40CB66}" srcId="{0AAE5C49-2DE4-45BA-8F7A-43381AE5BBD4}" destId="{B71AF092-3B0D-4EAA-8F50-73FB0E6A23BA}" srcOrd="0" destOrd="0" parTransId="{A1A681D3-C168-4925-B188-A64B268B9B96}" sibTransId="{AE8828DF-2AC2-4017-AFDC-A4C06FE2703D}"/>
    <dgm:cxn modelId="{DC052DE8-D5FD-4664-93AB-5E8C459ACAE7}" srcId="{B71AF092-3B0D-4EAA-8F50-73FB0E6A23BA}" destId="{38DCE717-AC79-4A8C-ACE2-ACD3F696AB5A}" srcOrd="0" destOrd="0" parTransId="{CA519449-6DC0-493C-8793-019076FD0FC8}" sibTransId="{3BAE153E-7301-4BDD-B011-5C9685FE1114}"/>
    <dgm:cxn modelId="{32EAC142-D3E6-4270-8BA1-070EC2FBC2B0}" type="presParOf" srcId="{348AF883-9C8A-47EF-9FAF-D9B897D1D5D6}" destId="{71927D2E-73BA-401E-A1E3-CA9DCE9A417F}" srcOrd="0" destOrd="0" presId="urn:microsoft.com/office/officeart/2005/8/layout/list1"/>
    <dgm:cxn modelId="{326F4C8D-C9BA-4E44-B0A7-BB4B47A4FDCE}" type="presParOf" srcId="{71927D2E-73BA-401E-A1E3-CA9DCE9A417F}" destId="{89DB0594-58D2-477F-BBE9-D4C0145A97CD}" srcOrd="0" destOrd="0" presId="urn:microsoft.com/office/officeart/2005/8/layout/list1"/>
    <dgm:cxn modelId="{96DCDD0C-D1C7-427B-B681-7671D92FF4BB}" type="presParOf" srcId="{71927D2E-73BA-401E-A1E3-CA9DCE9A417F}" destId="{31F1C64B-6E18-4E6C-854B-BC88F874E21B}" srcOrd="1" destOrd="0" presId="urn:microsoft.com/office/officeart/2005/8/layout/list1"/>
    <dgm:cxn modelId="{DDEDFBC0-CDFF-4E2A-89D9-A889D6F4A334}" type="presParOf" srcId="{348AF883-9C8A-47EF-9FAF-D9B897D1D5D6}" destId="{C078973E-3A6C-4E01-9AEB-DDB0C6339CA6}" srcOrd="1" destOrd="0" presId="urn:microsoft.com/office/officeart/2005/8/layout/list1"/>
    <dgm:cxn modelId="{5C277E24-51A4-4099-830C-4A3B0A87893C}" type="presParOf" srcId="{348AF883-9C8A-47EF-9FAF-D9B897D1D5D6}" destId="{5A40B664-882F-4D6D-8E78-AF58872BD0A5}" srcOrd="2" destOrd="0" presId="urn:microsoft.com/office/officeart/2005/8/layout/list1"/>
    <dgm:cxn modelId="{362D628A-D2BC-4C17-93FB-BC324F172560}" type="presParOf" srcId="{348AF883-9C8A-47EF-9FAF-D9B897D1D5D6}" destId="{53975771-E610-4806-A492-CBA945FA7F12}" srcOrd="3" destOrd="0" presId="urn:microsoft.com/office/officeart/2005/8/layout/list1"/>
    <dgm:cxn modelId="{D09ED38E-8586-4D81-A2ED-7CA28E9B4A41}" type="presParOf" srcId="{348AF883-9C8A-47EF-9FAF-D9B897D1D5D6}" destId="{80D24B19-B3FA-42FA-A55C-DA1421A3914E}" srcOrd="4" destOrd="0" presId="urn:microsoft.com/office/officeart/2005/8/layout/list1"/>
    <dgm:cxn modelId="{9F805D62-8A92-467F-AEEC-197ED4A08215}" type="presParOf" srcId="{80D24B19-B3FA-42FA-A55C-DA1421A3914E}" destId="{EC07CEEF-9E47-4DD2-A3C4-0CC6EC483AB5}" srcOrd="0" destOrd="0" presId="urn:microsoft.com/office/officeart/2005/8/layout/list1"/>
    <dgm:cxn modelId="{C1D4BDF2-B9FA-4FD9-910D-8F45D4BF65AD}" type="presParOf" srcId="{80D24B19-B3FA-42FA-A55C-DA1421A3914E}" destId="{1DE6F252-83DC-4A93-91C5-90D2A3FC8A9F}" srcOrd="1" destOrd="0" presId="urn:microsoft.com/office/officeart/2005/8/layout/list1"/>
    <dgm:cxn modelId="{406BB746-0632-470D-8E50-5B9541D60D98}" type="presParOf" srcId="{348AF883-9C8A-47EF-9FAF-D9B897D1D5D6}" destId="{A590BEBE-D74B-4313-9A78-D4500B09DE58}" srcOrd="5" destOrd="0" presId="urn:microsoft.com/office/officeart/2005/8/layout/list1"/>
    <dgm:cxn modelId="{A36D4D42-DB85-4567-B6CA-B4BACB244A84}" type="presParOf" srcId="{348AF883-9C8A-47EF-9FAF-D9B897D1D5D6}" destId="{C7FC7CDC-D46A-4512-AE4A-45DE2EF71C7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35E429-02B7-41DE-818F-F4140204B5D5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92A573-CC47-4C72-A841-4E520E7B96B5}">
      <dgm:prSet/>
      <dgm:spPr/>
      <dgm:t>
        <a:bodyPr/>
        <a:lstStyle/>
        <a:p>
          <a:r>
            <a:rPr lang="en-US"/>
            <a:t>3H = 5/5 Majors Invitational</a:t>
          </a:r>
        </a:p>
      </dgm:t>
    </dgm:pt>
    <dgm:pt modelId="{F76D7B03-CF43-49F8-97B6-5729EBE34337}" type="parTrans" cxnId="{462D569C-568B-476C-A956-DE42A089C71E}">
      <dgm:prSet/>
      <dgm:spPr/>
      <dgm:t>
        <a:bodyPr/>
        <a:lstStyle/>
        <a:p>
          <a:endParaRPr lang="en-US"/>
        </a:p>
      </dgm:t>
    </dgm:pt>
    <dgm:pt modelId="{57E23B66-6095-45BF-8A19-53C9A9A34796}" type="sibTrans" cxnId="{462D569C-568B-476C-A956-DE42A089C71E}">
      <dgm:prSet/>
      <dgm:spPr/>
      <dgm:t>
        <a:bodyPr/>
        <a:lstStyle/>
        <a:p>
          <a:endParaRPr lang="en-US"/>
        </a:p>
      </dgm:t>
    </dgm:pt>
    <dgm:pt modelId="{4BFC06BC-6663-494B-ABBC-F83F59CC8EA6}">
      <dgm:prSet/>
      <dgm:spPr/>
      <dgm:t>
        <a:bodyPr/>
        <a:lstStyle/>
        <a:p>
          <a:r>
            <a:rPr lang="en-US"/>
            <a:t>Partner can—</a:t>
          </a:r>
        </a:p>
      </dgm:t>
    </dgm:pt>
    <dgm:pt modelId="{7400855F-2452-4B2E-81E7-FBBA3BEB5CBA}" type="parTrans" cxnId="{6BB13B3B-85D9-41D2-B68F-8D7B893898D8}">
      <dgm:prSet/>
      <dgm:spPr/>
      <dgm:t>
        <a:bodyPr/>
        <a:lstStyle/>
        <a:p>
          <a:endParaRPr lang="en-US"/>
        </a:p>
      </dgm:t>
    </dgm:pt>
    <dgm:pt modelId="{41CE31B7-2836-4816-BF5E-7E4FE7B44214}" type="sibTrans" cxnId="{6BB13B3B-85D9-41D2-B68F-8D7B893898D8}">
      <dgm:prSet/>
      <dgm:spPr/>
      <dgm:t>
        <a:bodyPr/>
        <a:lstStyle/>
        <a:p>
          <a:endParaRPr lang="en-US"/>
        </a:p>
      </dgm:t>
    </dgm:pt>
    <dgm:pt modelId="{63DD3871-D256-4F90-B467-BDDC399FC894}">
      <dgm:prSet/>
      <dgm:spPr/>
      <dgm:t>
        <a:bodyPr/>
        <a:lstStyle/>
        <a:p>
          <a:r>
            <a:rPr lang="en-US"/>
            <a:t>pass 3H</a:t>
          </a:r>
        </a:p>
      </dgm:t>
    </dgm:pt>
    <dgm:pt modelId="{D8D0A76B-A081-4B55-AD6B-EE64BA5C9B5E}" type="parTrans" cxnId="{6CA39B4A-00A8-4F01-8684-EE33CC356014}">
      <dgm:prSet/>
      <dgm:spPr/>
      <dgm:t>
        <a:bodyPr/>
        <a:lstStyle/>
        <a:p>
          <a:endParaRPr lang="en-US"/>
        </a:p>
      </dgm:t>
    </dgm:pt>
    <dgm:pt modelId="{43C3ADC0-BB41-4FFB-9D2D-47993BB1F901}" type="sibTrans" cxnId="{6CA39B4A-00A8-4F01-8684-EE33CC356014}">
      <dgm:prSet/>
      <dgm:spPr/>
      <dgm:t>
        <a:bodyPr/>
        <a:lstStyle/>
        <a:p>
          <a:endParaRPr lang="en-US"/>
        </a:p>
      </dgm:t>
    </dgm:pt>
    <dgm:pt modelId="{46680B21-6A3B-45CE-B25B-954B1BC7FF90}">
      <dgm:prSet/>
      <dgm:spPr/>
      <dgm:t>
        <a:bodyPr/>
        <a:lstStyle/>
        <a:p>
          <a:r>
            <a:rPr lang="en-US"/>
            <a:t>correct to 3S</a:t>
          </a:r>
        </a:p>
      </dgm:t>
    </dgm:pt>
    <dgm:pt modelId="{2B5D84CA-D894-45DC-BBBB-E67CB814DC9A}" type="parTrans" cxnId="{31EF1EBE-ECD0-4462-91F2-09773FA9D846}">
      <dgm:prSet/>
      <dgm:spPr/>
      <dgm:t>
        <a:bodyPr/>
        <a:lstStyle/>
        <a:p>
          <a:endParaRPr lang="en-US"/>
        </a:p>
      </dgm:t>
    </dgm:pt>
    <dgm:pt modelId="{36E55BD8-49DD-45DF-9C81-366A2C68F251}" type="sibTrans" cxnId="{31EF1EBE-ECD0-4462-91F2-09773FA9D846}">
      <dgm:prSet/>
      <dgm:spPr/>
      <dgm:t>
        <a:bodyPr/>
        <a:lstStyle/>
        <a:p>
          <a:endParaRPr lang="en-US"/>
        </a:p>
      </dgm:t>
    </dgm:pt>
    <dgm:pt modelId="{F68D9778-ED08-4D51-AA84-3D12AA69BEF7}">
      <dgm:prSet/>
      <dgm:spPr/>
      <dgm:t>
        <a:bodyPr/>
        <a:lstStyle/>
        <a:p>
          <a:r>
            <a:rPr lang="en-US"/>
            <a:t>bid game in NT or one of the majors to accept the invitation</a:t>
          </a:r>
        </a:p>
      </dgm:t>
    </dgm:pt>
    <dgm:pt modelId="{785716AB-5CA5-49E0-AE84-FB7CCF73067C}" type="parTrans" cxnId="{C06FA4FA-E581-4A1F-B885-E70649D7536F}">
      <dgm:prSet/>
      <dgm:spPr/>
      <dgm:t>
        <a:bodyPr/>
        <a:lstStyle/>
        <a:p>
          <a:endParaRPr lang="en-US"/>
        </a:p>
      </dgm:t>
    </dgm:pt>
    <dgm:pt modelId="{BBC00377-E965-47A1-A3DE-351BF8874256}" type="sibTrans" cxnId="{C06FA4FA-E581-4A1F-B885-E70649D7536F}">
      <dgm:prSet/>
      <dgm:spPr/>
      <dgm:t>
        <a:bodyPr/>
        <a:lstStyle/>
        <a:p>
          <a:endParaRPr lang="en-US"/>
        </a:p>
      </dgm:t>
    </dgm:pt>
    <dgm:pt modelId="{16861A9C-1A38-4521-95A1-6F21E92E7DAE}">
      <dgm:prSet/>
      <dgm:spPr/>
      <dgm:t>
        <a:bodyPr/>
        <a:lstStyle/>
        <a:p>
          <a:r>
            <a:rPr lang="en-US"/>
            <a:t>3S = 5/5 Majors Game Forcing</a:t>
          </a:r>
        </a:p>
      </dgm:t>
    </dgm:pt>
    <dgm:pt modelId="{B09B0D5E-FE62-4F38-B5CE-52B6FF6213C7}" type="parTrans" cxnId="{FC070CC2-8AD1-4DEE-B5CD-04631D2D9FC4}">
      <dgm:prSet/>
      <dgm:spPr/>
      <dgm:t>
        <a:bodyPr/>
        <a:lstStyle/>
        <a:p>
          <a:endParaRPr lang="en-US"/>
        </a:p>
      </dgm:t>
    </dgm:pt>
    <dgm:pt modelId="{0CD2CBAA-EF1B-4E71-894C-0936EFC29578}" type="sibTrans" cxnId="{FC070CC2-8AD1-4DEE-B5CD-04631D2D9FC4}">
      <dgm:prSet/>
      <dgm:spPr/>
      <dgm:t>
        <a:bodyPr/>
        <a:lstStyle/>
        <a:p>
          <a:endParaRPr lang="en-US"/>
        </a:p>
      </dgm:t>
    </dgm:pt>
    <dgm:pt modelId="{2791B35E-FE45-4FDC-AFDD-767CB02F2722}">
      <dgm:prSet/>
      <dgm:spPr/>
      <dgm:t>
        <a:bodyPr/>
        <a:lstStyle/>
        <a:p>
          <a:r>
            <a:rPr lang="en-US"/>
            <a:t>Partner bids game in either a major or NT</a:t>
          </a:r>
        </a:p>
      </dgm:t>
    </dgm:pt>
    <dgm:pt modelId="{5861F9AD-F9DD-4032-922F-943AA9BD3FC1}" type="parTrans" cxnId="{3BA580D5-CDD4-42E4-A215-00018C412AE5}">
      <dgm:prSet/>
      <dgm:spPr/>
      <dgm:t>
        <a:bodyPr/>
        <a:lstStyle/>
        <a:p>
          <a:endParaRPr lang="en-US"/>
        </a:p>
      </dgm:t>
    </dgm:pt>
    <dgm:pt modelId="{6023772C-FE34-4BC6-A31C-8F6A196B7E3F}" type="sibTrans" cxnId="{3BA580D5-CDD4-42E4-A215-00018C412AE5}">
      <dgm:prSet/>
      <dgm:spPr/>
      <dgm:t>
        <a:bodyPr/>
        <a:lstStyle/>
        <a:p>
          <a:endParaRPr lang="en-US"/>
        </a:p>
      </dgm:t>
    </dgm:pt>
    <dgm:pt modelId="{286199FD-38EC-4AB6-823D-C22804E38A54}">
      <dgm:prSet/>
      <dgm:spPr/>
      <dgm:t>
        <a:bodyPr/>
        <a:lstStyle/>
        <a:p>
          <a:r>
            <a:rPr lang="en-US"/>
            <a:t>Responder with extras can still pursue slam with a quantitative or ace-asking bid</a:t>
          </a:r>
        </a:p>
      </dgm:t>
    </dgm:pt>
    <dgm:pt modelId="{9029CB4E-4B16-484C-8733-040E6DA94D83}" type="parTrans" cxnId="{E0E86438-D70F-499D-8650-3DF22224BA33}">
      <dgm:prSet/>
      <dgm:spPr/>
      <dgm:t>
        <a:bodyPr/>
        <a:lstStyle/>
        <a:p>
          <a:endParaRPr lang="en-US"/>
        </a:p>
      </dgm:t>
    </dgm:pt>
    <dgm:pt modelId="{242885B1-8EB0-45CE-A9FD-5D14D77C8B0F}" type="sibTrans" cxnId="{E0E86438-D70F-499D-8650-3DF22224BA33}">
      <dgm:prSet/>
      <dgm:spPr/>
      <dgm:t>
        <a:bodyPr/>
        <a:lstStyle/>
        <a:p>
          <a:endParaRPr lang="en-US"/>
        </a:p>
      </dgm:t>
    </dgm:pt>
    <dgm:pt modelId="{618836BF-62DC-4FE8-93AC-38266128E921}" type="pres">
      <dgm:prSet presAssocID="{2B35E429-02B7-41DE-818F-F4140204B5D5}" presName="linear" presStyleCnt="0">
        <dgm:presLayoutVars>
          <dgm:animLvl val="lvl"/>
          <dgm:resizeHandles val="exact"/>
        </dgm:presLayoutVars>
      </dgm:prSet>
      <dgm:spPr/>
    </dgm:pt>
    <dgm:pt modelId="{1764D5F2-899F-473C-9295-174D22DAFFDC}" type="pres">
      <dgm:prSet presAssocID="{AE92A573-CC47-4C72-A841-4E520E7B96B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F72E9EE-9130-43E8-9530-0427F5D7D082}" type="pres">
      <dgm:prSet presAssocID="{AE92A573-CC47-4C72-A841-4E520E7B96B5}" presName="childText" presStyleLbl="revTx" presStyleIdx="0" presStyleCnt="2">
        <dgm:presLayoutVars>
          <dgm:bulletEnabled val="1"/>
        </dgm:presLayoutVars>
      </dgm:prSet>
      <dgm:spPr/>
    </dgm:pt>
    <dgm:pt modelId="{F60978CD-C84D-4408-8BED-226F6444F696}" type="pres">
      <dgm:prSet presAssocID="{16861A9C-1A38-4521-95A1-6F21E92E7DA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36C6E4-EC4F-49B0-8096-33ABB68A2E40}" type="pres">
      <dgm:prSet presAssocID="{16861A9C-1A38-4521-95A1-6F21E92E7DA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C9F030A-3E88-4CDB-A446-96BBC40F5BEF}" type="presOf" srcId="{63DD3871-D256-4F90-B467-BDDC399FC894}" destId="{0F72E9EE-9130-43E8-9530-0427F5D7D082}" srcOrd="0" destOrd="1" presId="urn:microsoft.com/office/officeart/2005/8/layout/vList2"/>
    <dgm:cxn modelId="{E0E86438-D70F-499D-8650-3DF22224BA33}" srcId="{16861A9C-1A38-4521-95A1-6F21E92E7DAE}" destId="{286199FD-38EC-4AB6-823D-C22804E38A54}" srcOrd="1" destOrd="0" parTransId="{9029CB4E-4B16-484C-8733-040E6DA94D83}" sibTransId="{242885B1-8EB0-45CE-A9FD-5D14D77C8B0F}"/>
    <dgm:cxn modelId="{6BB13B3B-85D9-41D2-B68F-8D7B893898D8}" srcId="{AE92A573-CC47-4C72-A841-4E520E7B96B5}" destId="{4BFC06BC-6663-494B-ABBC-F83F59CC8EA6}" srcOrd="0" destOrd="0" parTransId="{7400855F-2452-4B2E-81E7-FBBA3BEB5CBA}" sibTransId="{41CE31B7-2836-4816-BF5E-7E4FE7B44214}"/>
    <dgm:cxn modelId="{8586CA68-240D-4376-9ACF-33C11491D4CA}" type="presOf" srcId="{4BFC06BC-6663-494B-ABBC-F83F59CC8EA6}" destId="{0F72E9EE-9130-43E8-9530-0427F5D7D082}" srcOrd="0" destOrd="0" presId="urn:microsoft.com/office/officeart/2005/8/layout/vList2"/>
    <dgm:cxn modelId="{581C4249-9AAB-436B-BB4D-590A98B44C42}" type="presOf" srcId="{46680B21-6A3B-45CE-B25B-954B1BC7FF90}" destId="{0F72E9EE-9130-43E8-9530-0427F5D7D082}" srcOrd="0" destOrd="2" presId="urn:microsoft.com/office/officeart/2005/8/layout/vList2"/>
    <dgm:cxn modelId="{6CA39B4A-00A8-4F01-8684-EE33CC356014}" srcId="{4BFC06BC-6663-494B-ABBC-F83F59CC8EA6}" destId="{63DD3871-D256-4F90-B467-BDDC399FC894}" srcOrd="0" destOrd="0" parTransId="{D8D0A76B-A081-4B55-AD6B-EE64BA5C9B5E}" sibTransId="{43C3ADC0-BB41-4FFB-9D2D-47993BB1F901}"/>
    <dgm:cxn modelId="{8C147177-29C1-4D71-BF06-2737E0D28157}" type="presOf" srcId="{F68D9778-ED08-4D51-AA84-3D12AA69BEF7}" destId="{0F72E9EE-9130-43E8-9530-0427F5D7D082}" srcOrd="0" destOrd="3" presId="urn:microsoft.com/office/officeart/2005/8/layout/vList2"/>
    <dgm:cxn modelId="{3921248C-1D7A-4402-8F0C-402EECA9043E}" type="presOf" srcId="{286199FD-38EC-4AB6-823D-C22804E38A54}" destId="{BA36C6E4-EC4F-49B0-8096-33ABB68A2E40}" srcOrd="0" destOrd="1" presId="urn:microsoft.com/office/officeart/2005/8/layout/vList2"/>
    <dgm:cxn modelId="{462D569C-568B-476C-A956-DE42A089C71E}" srcId="{2B35E429-02B7-41DE-818F-F4140204B5D5}" destId="{AE92A573-CC47-4C72-A841-4E520E7B96B5}" srcOrd="0" destOrd="0" parTransId="{F76D7B03-CF43-49F8-97B6-5729EBE34337}" sibTransId="{57E23B66-6095-45BF-8A19-53C9A9A34796}"/>
    <dgm:cxn modelId="{AB8B34B4-F88F-4AF5-B0EA-24A194965EB7}" type="presOf" srcId="{16861A9C-1A38-4521-95A1-6F21E92E7DAE}" destId="{F60978CD-C84D-4408-8BED-226F6444F696}" srcOrd="0" destOrd="0" presId="urn:microsoft.com/office/officeart/2005/8/layout/vList2"/>
    <dgm:cxn modelId="{14F5EEB7-5C29-4EA1-95AE-983AD4F0C43B}" type="presOf" srcId="{AE92A573-CC47-4C72-A841-4E520E7B96B5}" destId="{1764D5F2-899F-473C-9295-174D22DAFFDC}" srcOrd="0" destOrd="0" presId="urn:microsoft.com/office/officeart/2005/8/layout/vList2"/>
    <dgm:cxn modelId="{31EF1EBE-ECD0-4462-91F2-09773FA9D846}" srcId="{4BFC06BC-6663-494B-ABBC-F83F59CC8EA6}" destId="{46680B21-6A3B-45CE-B25B-954B1BC7FF90}" srcOrd="1" destOrd="0" parTransId="{2B5D84CA-D894-45DC-BBBB-E67CB814DC9A}" sibTransId="{36E55BD8-49DD-45DF-9C81-366A2C68F251}"/>
    <dgm:cxn modelId="{FC070CC2-8AD1-4DEE-B5CD-04631D2D9FC4}" srcId="{2B35E429-02B7-41DE-818F-F4140204B5D5}" destId="{16861A9C-1A38-4521-95A1-6F21E92E7DAE}" srcOrd="1" destOrd="0" parTransId="{B09B0D5E-FE62-4F38-B5CE-52B6FF6213C7}" sibTransId="{0CD2CBAA-EF1B-4E71-894C-0936EFC29578}"/>
    <dgm:cxn modelId="{F5631FCE-42B6-4E2B-8A05-425982C0544C}" type="presOf" srcId="{2791B35E-FE45-4FDC-AFDD-767CB02F2722}" destId="{BA36C6E4-EC4F-49B0-8096-33ABB68A2E40}" srcOrd="0" destOrd="0" presId="urn:microsoft.com/office/officeart/2005/8/layout/vList2"/>
    <dgm:cxn modelId="{3BA580D5-CDD4-42E4-A215-00018C412AE5}" srcId="{16861A9C-1A38-4521-95A1-6F21E92E7DAE}" destId="{2791B35E-FE45-4FDC-AFDD-767CB02F2722}" srcOrd="0" destOrd="0" parTransId="{5861F9AD-F9DD-4032-922F-943AA9BD3FC1}" sibTransId="{6023772C-FE34-4BC6-A31C-8F6A196B7E3F}"/>
    <dgm:cxn modelId="{26AA20F6-45D3-482F-9E4D-AA290A1B48A9}" type="presOf" srcId="{2B35E429-02B7-41DE-818F-F4140204B5D5}" destId="{618836BF-62DC-4FE8-93AC-38266128E921}" srcOrd="0" destOrd="0" presId="urn:microsoft.com/office/officeart/2005/8/layout/vList2"/>
    <dgm:cxn modelId="{C06FA4FA-E581-4A1F-B885-E70649D7536F}" srcId="{4BFC06BC-6663-494B-ABBC-F83F59CC8EA6}" destId="{F68D9778-ED08-4D51-AA84-3D12AA69BEF7}" srcOrd="2" destOrd="0" parTransId="{785716AB-5CA5-49E0-AE84-FB7CCF73067C}" sibTransId="{BBC00377-E965-47A1-A3DE-351BF8874256}"/>
    <dgm:cxn modelId="{4C225D57-F0A2-4E65-8BFF-690AA0745A21}" type="presParOf" srcId="{618836BF-62DC-4FE8-93AC-38266128E921}" destId="{1764D5F2-899F-473C-9295-174D22DAFFDC}" srcOrd="0" destOrd="0" presId="urn:microsoft.com/office/officeart/2005/8/layout/vList2"/>
    <dgm:cxn modelId="{566CABF6-B1BD-4E7D-98DA-A5D1F25FBAE0}" type="presParOf" srcId="{618836BF-62DC-4FE8-93AC-38266128E921}" destId="{0F72E9EE-9130-43E8-9530-0427F5D7D082}" srcOrd="1" destOrd="0" presId="urn:microsoft.com/office/officeart/2005/8/layout/vList2"/>
    <dgm:cxn modelId="{B67B2384-5B07-4A43-8300-94F5E31D72DE}" type="presParOf" srcId="{618836BF-62DC-4FE8-93AC-38266128E921}" destId="{F60978CD-C84D-4408-8BED-226F6444F696}" srcOrd="2" destOrd="0" presId="urn:microsoft.com/office/officeart/2005/8/layout/vList2"/>
    <dgm:cxn modelId="{B711C42D-30C4-45C2-B466-2F1B6C83EEB6}" type="presParOf" srcId="{618836BF-62DC-4FE8-93AC-38266128E921}" destId="{BA36C6E4-EC4F-49B0-8096-33ABB68A2E4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07C862-7444-49B1-B689-BE126551B0BD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6B0C91-C214-4DF7-B5C6-B0D6F56FFE8B}">
      <dgm:prSet/>
      <dgm:spPr/>
      <dgm:t>
        <a:bodyPr/>
        <a:lstStyle/>
        <a:p>
          <a:r>
            <a:rPr lang="en-US"/>
            <a:t>3C = Puppet Stayman</a:t>
          </a:r>
        </a:p>
      </dgm:t>
    </dgm:pt>
    <dgm:pt modelId="{69A68568-3CE3-4CC8-9211-E035C3E32082}" type="parTrans" cxnId="{F42CDF3B-C7EF-45D6-A175-633CD4780B0B}">
      <dgm:prSet/>
      <dgm:spPr/>
      <dgm:t>
        <a:bodyPr/>
        <a:lstStyle/>
        <a:p>
          <a:endParaRPr lang="en-US"/>
        </a:p>
      </dgm:t>
    </dgm:pt>
    <dgm:pt modelId="{EBF76BB2-62B1-4D0C-BE7A-1399EF979840}" type="sibTrans" cxnId="{F42CDF3B-C7EF-45D6-A175-633CD4780B0B}">
      <dgm:prSet/>
      <dgm:spPr/>
      <dgm:t>
        <a:bodyPr/>
        <a:lstStyle/>
        <a:p>
          <a:endParaRPr lang="en-US"/>
        </a:p>
      </dgm:t>
    </dgm:pt>
    <dgm:pt modelId="{CDEE55BA-E3A8-4690-BA2A-5565DCDBA6F2}">
      <dgm:prSet/>
      <dgm:spPr/>
      <dgm:t>
        <a:bodyPr/>
        <a:lstStyle/>
        <a:p>
          <a:r>
            <a:rPr lang="en-US"/>
            <a:t>Asks opener if they have a 4 or 5-card major</a:t>
          </a:r>
        </a:p>
      </dgm:t>
    </dgm:pt>
    <dgm:pt modelId="{280E84EC-9E16-4677-8B4A-1753C159C25E}" type="parTrans" cxnId="{C54B8FC8-37BD-45C9-A0A6-8BD52C5D8D5B}">
      <dgm:prSet/>
      <dgm:spPr/>
      <dgm:t>
        <a:bodyPr/>
        <a:lstStyle/>
        <a:p>
          <a:endParaRPr lang="en-US"/>
        </a:p>
      </dgm:t>
    </dgm:pt>
    <dgm:pt modelId="{F32769F3-4F05-418B-A30C-6324B4A50FB4}" type="sibTrans" cxnId="{C54B8FC8-37BD-45C9-A0A6-8BD52C5D8D5B}">
      <dgm:prSet/>
      <dgm:spPr/>
      <dgm:t>
        <a:bodyPr/>
        <a:lstStyle/>
        <a:p>
          <a:endParaRPr lang="en-US"/>
        </a:p>
      </dgm:t>
    </dgm:pt>
    <dgm:pt modelId="{583A27BF-DC35-4005-A75A-913A76179991}">
      <dgm:prSet/>
      <dgm:spPr/>
      <dgm:t>
        <a:bodyPr/>
        <a:lstStyle/>
        <a:p>
          <a:r>
            <a:rPr lang="en-US"/>
            <a:t>Give up the 5/5 minors weak bid</a:t>
          </a:r>
        </a:p>
      </dgm:t>
    </dgm:pt>
    <dgm:pt modelId="{39360762-2503-4B6F-8B81-90662CB58ED1}" type="parTrans" cxnId="{B728A4DE-504A-4F87-A63F-6A9D55E65F2A}">
      <dgm:prSet/>
      <dgm:spPr/>
      <dgm:t>
        <a:bodyPr/>
        <a:lstStyle/>
        <a:p>
          <a:endParaRPr lang="en-US"/>
        </a:p>
      </dgm:t>
    </dgm:pt>
    <dgm:pt modelId="{0EB2A5AA-5870-41C9-A3D6-0934E26F30AF}" type="sibTrans" cxnId="{B728A4DE-504A-4F87-A63F-6A9D55E65F2A}">
      <dgm:prSet/>
      <dgm:spPr/>
      <dgm:t>
        <a:bodyPr/>
        <a:lstStyle/>
        <a:p>
          <a:endParaRPr lang="en-US"/>
        </a:p>
      </dgm:t>
    </dgm:pt>
    <dgm:pt modelId="{48F247D5-76DD-4038-98DE-AEBCE3F3B6E6}">
      <dgm:prSet/>
      <dgm:spPr/>
      <dgm:t>
        <a:bodyPr/>
        <a:lstStyle/>
        <a:p>
          <a:r>
            <a:rPr lang="en-US"/>
            <a:t>3D = 5/5 Minors Forcing (same)</a:t>
          </a:r>
        </a:p>
      </dgm:t>
    </dgm:pt>
    <dgm:pt modelId="{416425B3-5F86-4FF8-8812-F00DB7F0CC33}" type="parTrans" cxnId="{F2631E74-223F-423C-AF87-2E2BCDA7CC15}">
      <dgm:prSet/>
      <dgm:spPr/>
      <dgm:t>
        <a:bodyPr/>
        <a:lstStyle/>
        <a:p>
          <a:endParaRPr lang="en-US"/>
        </a:p>
      </dgm:t>
    </dgm:pt>
    <dgm:pt modelId="{B28B90B0-2896-4EB2-B699-8C43D1D66B6D}" type="sibTrans" cxnId="{F2631E74-223F-423C-AF87-2E2BCDA7CC15}">
      <dgm:prSet/>
      <dgm:spPr/>
      <dgm:t>
        <a:bodyPr/>
        <a:lstStyle/>
        <a:p>
          <a:endParaRPr lang="en-US"/>
        </a:p>
      </dgm:t>
    </dgm:pt>
    <dgm:pt modelId="{B41D2212-12B2-461E-BB6A-C3922A006953}">
      <dgm:prSet/>
      <dgm:spPr/>
      <dgm:t>
        <a:bodyPr/>
        <a:lstStyle/>
        <a:p>
          <a:r>
            <a:rPr lang="en-US"/>
            <a:t>Forcing one round.  Possible responses include 3NT, 4m, or 5m</a:t>
          </a:r>
        </a:p>
      </dgm:t>
    </dgm:pt>
    <dgm:pt modelId="{1A4B4462-8750-4B21-8515-BF873AEF775B}" type="parTrans" cxnId="{F7EFD873-4772-446F-8502-2BCA73984E06}">
      <dgm:prSet/>
      <dgm:spPr/>
      <dgm:t>
        <a:bodyPr/>
        <a:lstStyle/>
        <a:p>
          <a:endParaRPr lang="en-US"/>
        </a:p>
      </dgm:t>
    </dgm:pt>
    <dgm:pt modelId="{1AE697D4-CFE8-425E-AB80-841404739314}" type="sibTrans" cxnId="{F7EFD873-4772-446F-8502-2BCA73984E06}">
      <dgm:prSet/>
      <dgm:spPr/>
      <dgm:t>
        <a:bodyPr/>
        <a:lstStyle/>
        <a:p>
          <a:endParaRPr lang="en-US"/>
        </a:p>
      </dgm:t>
    </dgm:pt>
    <dgm:pt modelId="{CD373F62-7070-4E14-956A-FA0461665A35}">
      <dgm:prSet/>
      <dgm:spPr/>
      <dgm:t>
        <a:bodyPr/>
        <a:lstStyle/>
        <a:p>
          <a:r>
            <a:rPr lang="en-US"/>
            <a:t>Responder with extras can still pursue slam with a quantitative or ace-asking bid</a:t>
          </a:r>
        </a:p>
      </dgm:t>
    </dgm:pt>
    <dgm:pt modelId="{68FB8EFD-A696-4909-9EA0-7407CE5FCB90}" type="parTrans" cxnId="{7F8FD688-ED04-44F1-AE39-872F541ED9D8}">
      <dgm:prSet/>
      <dgm:spPr/>
      <dgm:t>
        <a:bodyPr/>
        <a:lstStyle/>
        <a:p>
          <a:endParaRPr lang="en-US"/>
        </a:p>
      </dgm:t>
    </dgm:pt>
    <dgm:pt modelId="{D33786A4-CD04-4C35-B254-5016FA1B63B7}" type="sibTrans" cxnId="{7F8FD688-ED04-44F1-AE39-872F541ED9D8}">
      <dgm:prSet/>
      <dgm:spPr/>
      <dgm:t>
        <a:bodyPr/>
        <a:lstStyle/>
        <a:p>
          <a:endParaRPr lang="en-US"/>
        </a:p>
      </dgm:t>
    </dgm:pt>
    <dgm:pt modelId="{16C9B058-6C45-4F7E-9F5A-4AB6CB7B33A3}" type="pres">
      <dgm:prSet presAssocID="{9707C862-7444-49B1-B689-BE126551B0BD}" presName="linear" presStyleCnt="0">
        <dgm:presLayoutVars>
          <dgm:dir/>
          <dgm:animLvl val="lvl"/>
          <dgm:resizeHandles val="exact"/>
        </dgm:presLayoutVars>
      </dgm:prSet>
      <dgm:spPr/>
    </dgm:pt>
    <dgm:pt modelId="{AB2B3950-5816-4331-9103-60E9EB93E2FA}" type="pres">
      <dgm:prSet presAssocID="{866B0C91-C214-4DF7-B5C6-B0D6F56FFE8B}" presName="parentLin" presStyleCnt="0"/>
      <dgm:spPr/>
    </dgm:pt>
    <dgm:pt modelId="{C4529FDC-F458-4A35-B0AB-1292DB54CC5E}" type="pres">
      <dgm:prSet presAssocID="{866B0C91-C214-4DF7-B5C6-B0D6F56FFE8B}" presName="parentLeftMargin" presStyleLbl="node1" presStyleIdx="0" presStyleCnt="2"/>
      <dgm:spPr/>
    </dgm:pt>
    <dgm:pt modelId="{5017EFCE-D709-4BBD-910F-FC654D1EA947}" type="pres">
      <dgm:prSet presAssocID="{866B0C91-C214-4DF7-B5C6-B0D6F56FFE8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D9DD8D0-23F4-440B-876E-2F50E0FBCD2D}" type="pres">
      <dgm:prSet presAssocID="{866B0C91-C214-4DF7-B5C6-B0D6F56FFE8B}" presName="negativeSpace" presStyleCnt="0"/>
      <dgm:spPr/>
    </dgm:pt>
    <dgm:pt modelId="{D6634FB8-374D-4000-BE60-FFD432BCD4CB}" type="pres">
      <dgm:prSet presAssocID="{866B0C91-C214-4DF7-B5C6-B0D6F56FFE8B}" presName="childText" presStyleLbl="conFgAcc1" presStyleIdx="0" presStyleCnt="2">
        <dgm:presLayoutVars>
          <dgm:bulletEnabled val="1"/>
        </dgm:presLayoutVars>
      </dgm:prSet>
      <dgm:spPr/>
    </dgm:pt>
    <dgm:pt modelId="{43B9DA86-1706-41D5-836C-DA04C7BB2DA0}" type="pres">
      <dgm:prSet presAssocID="{EBF76BB2-62B1-4D0C-BE7A-1399EF979840}" presName="spaceBetweenRectangles" presStyleCnt="0"/>
      <dgm:spPr/>
    </dgm:pt>
    <dgm:pt modelId="{679EE68E-E1D0-4ACA-A854-37AE220047DC}" type="pres">
      <dgm:prSet presAssocID="{48F247D5-76DD-4038-98DE-AEBCE3F3B6E6}" presName="parentLin" presStyleCnt="0"/>
      <dgm:spPr/>
    </dgm:pt>
    <dgm:pt modelId="{01955F20-BA0A-4DBE-9233-2E772D3D149E}" type="pres">
      <dgm:prSet presAssocID="{48F247D5-76DD-4038-98DE-AEBCE3F3B6E6}" presName="parentLeftMargin" presStyleLbl="node1" presStyleIdx="0" presStyleCnt="2"/>
      <dgm:spPr/>
    </dgm:pt>
    <dgm:pt modelId="{52482FF8-BA10-4A52-933A-0D86940978CC}" type="pres">
      <dgm:prSet presAssocID="{48F247D5-76DD-4038-98DE-AEBCE3F3B6E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C9281473-001F-4B4B-99D0-DD3A9F903B9C}" type="pres">
      <dgm:prSet presAssocID="{48F247D5-76DD-4038-98DE-AEBCE3F3B6E6}" presName="negativeSpace" presStyleCnt="0"/>
      <dgm:spPr/>
    </dgm:pt>
    <dgm:pt modelId="{A83CE726-C71A-4379-AEE1-7527B9DCCE67}" type="pres">
      <dgm:prSet presAssocID="{48F247D5-76DD-4038-98DE-AEBCE3F3B6E6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6D6510A-0CC6-46F4-8EE4-47E789559B3B}" type="presOf" srcId="{CD373F62-7070-4E14-956A-FA0461665A35}" destId="{A83CE726-C71A-4379-AEE1-7527B9DCCE67}" srcOrd="0" destOrd="1" presId="urn:microsoft.com/office/officeart/2005/8/layout/list1"/>
    <dgm:cxn modelId="{4BDCF329-D62C-4D8E-AE44-EBFCA5794872}" type="presOf" srcId="{CDEE55BA-E3A8-4690-BA2A-5565DCDBA6F2}" destId="{D6634FB8-374D-4000-BE60-FFD432BCD4CB}" srcOrd="0" destOrd="0" presId="urn:microsoft.com/office/officeart/2005/8/layout/list1"/>
    <dgm:cxn modelId="{5A5C262D-DC46-491E-80E1-4CA2C27F22E1}" type="presOf" srcId="{583A27BF-DC35-4005-A75A-913A76179991}" destId="{D6634FB8-374D-4000-BE60-FFD432BCD4CB}" srcOrd="0" destOrd="1" presId="urn:microsoft.com/office/officeart/2005/8/layout/list1"/>
    <dgm:cxn modelId="{F42CDF3B-C7EF-45D6-A175-633CD4780B0B}" srcId="{9707C862-7444-49B1-B689-BE126551B0BD}" destId="{866B0C91-C214-4DF7-B5C6-B0D6F56FFE8B}" srcOrd="0" destOrd="0" parTransId="{69A68568-3CE3-4CC8-9211-E035C3E32082}" sibTransId="{EBF76BB2-62B1-4D0C-BE7A-1399EF979840}"/>
    <dgm:cxn modelId="{12A27463-5AE9-40C7-BF54-BBABF59C054B}" type="presOf" srcId="{866B0C91-C214-4DF7-B5C6-B0D6F56FFE8B}" destId="{C4529FDC-F458-4A35-B0AB-1292DB54CC5E}" srcOrd="0" destOrd="0" presId="urn:microsoft.com/office/officeart/2005/8/layout/list1"/>
    <dgm:cxn modelId="{C9973672-2653-40FA-990B-F3F4888AEBD2}" type="presOf" srcId="{48F247D5-76DD-4038-98DE-AEBCE3F3B6E6}" destId="{01955F20-BA0A-4DBE-9233-2E772D3D149E}" srcOrd="0" destOrd="0" presId="urn:microsoft.com/office/officeart/2005/8/layout/list1"/>
    <dgm:cxn modelId="{F7EFD873-4772-446F-8502-2BCA73984E06}" srcId="{48F247D5-76DD-4038-98DE-AEBCE3F3B6E6}" destId="{B41D2212-12B2-461E-BB6A-C3922A006953}" srcOrd="0" destOrd="0" parTransId="{1A4B4462-8750-4B21-8515-BF873AEF775B}" sibTransId="{1AE697D4-CFE8-425E-AB80-841404739314}"/>
    <dgm:cxn modelId="{F2631E74-223F-423C-AF87-2E2BCDA7CC15}" srcId="{9707C862-7444-49B1-B689-BE126551B0BD}" destId="{48F247D5-76DD-4038-98DE-AEBCE3F3B6E6}" srcOrd="1" destOrd="0" parTransId="{416425B3-5F86-4FF8-8812-F00DB7F0CC33}" sibTransId="{B28B90B0-2896-4EB2-B699-8C43D1D66B6D}"/>
    <dgm:cxn modelId="{7F8FD688-ED04-44F1-AE39-872F541ED9D8}" srcId="{48F247D5-76DD-4038-98DE-AEBCE3F3B6E6}" destId="{CD373F62-7070-4E14-956A-FA0461665A35}" srcOrd="1" destOrd="0" parTransId="{68FB8EFD-A696-4909-9EA0-7407CE5FCB90}" sibTransId="{D33786A4-CD04-4C35-B254-5016FA1B63B7}"/>
    <dgm:cxn modelId="{CF981990-D84D-4B3A-8BB9-894F4CCFA220}" type="presOf" srcId="{48F247D5-76DD-4038-98DE-AEBCE3F3B6E6}" destId="{52482FF8-BA10-4A52-933A-0D86940978CC}" srcOrd="1" destOrd="0" presId="urn:microsoft.com/office/officeart/2005/8/layout/list1"/>
    <dgm:cxn modelId="{AC5A8D90-6B06-4045-B7A6-280BE06DAD71}" type="presOf" srcId="{866B0C91-C214-4DF7-B5C6-B0D6F56FFE8B}" destId="{5017EFCE-D709-4BBD-910F-FC654D1EA947}" srcOrd="1" destOrd="0" presId="urn:microsoft.com/office/officeart/2005/8/layout/list1"/>
    <dgm:cxn modelId="{C54B8FC8-37BD-45C9-A0A6-8BD52C5D8D5B}" srcId="{866B0C91-C214-4DF7-B5C6-B0D6F56FFE8B}" destId="{CDEE55BA-E3A8-4690-BA2A-5565DCDBA6F2}" srcOrd="0" destOrd="0" parTransId="{280E84EC-9E16-4677-8B4A-1753C159C25E}" sibTransId="{F32769F3-4F05-418B-A30C-6324B4A50FB4}"/>
    <dgm:cxn modelId="{7D7039D4-8E1A-475E-8E04-E9A24147223D}" type="presOf" srcId="{B41D2212-12B2-461E-BB6A-C3922A006953}" destId="{A83CE726-C71A-4379-AEE1-7527B9DCCE67}" srcOrd="0" destOrd="0" presId="urn:microsoft.com/office/officeart/2005/8/layout/list1"/>
    <dgm:cxn modelId="{B728A4DE-504A-4F87-A63F-6A9D55E65F2A}" srcId="{866B0C91-C214-4DF7-B5C6-B0D6F56FFE8B}" destId="{583A27BF-DC35-4005-A75A-913A76179991}" srcOrd="1" destOrd="0" parTransId="{39360762-2503-4B6F-8B81-90662CB58ED1}" sibTransId="{0EB2A5AA-5870-41C9-A3D6-0934E26F30AF}"/>
    <dgm:cxn modelId="{023FFDEE-FC8B-4B70-A632-EBF9E4C54BB4}" type="presOf" srcId="{9707C862-7444-49B1-B689-BE126551B0BD}" destId="{16C9B058-6C45-4F7E-9F5A-4AB6CB7B33A3}" srcOrd="0" destOrd="0" presId="urn:microsoft.com/office/officeart/2005/8/layout/list1"/>
    <dgm:cxn modelId="{75553267-1504-4643-9596-789C04FDD6B2}" type="presParOf" srcId="{16C9B058-6C45-4F7E-9F5A-4AB6CB7B33A3}" destId="{AB2B3950-5816-4331-9103-60E9EB93E2FA}" srcOrd="0" destOrd="0" presId="urn:microsoft.com/office/officeart/2005/8/layout/list1"/>
    <dgm:cxn modelId="{73004DCD-9F01-4650-91D3-4419234616B2}" type="presParOf" srcId="{AB2B3950-5816-4331-9103-60E9EB93E2FA}" destId="{C4529FDC-F458-4A35-B0AB-1292DB54CC5E}" srcOrd="0" destOrd="0" presId="urn:microsoft.com/office/officeart/2005/8/layout/list1"/>
    <dgm:cxn modelId="{B1BD50A1-E506-4C52-ACA9-0129B9F94BBB}" type="presParOf" srcId="{AB2B3950-5816-4331-9103-60E9EB93E2FA}" destId="{5017EFCE-D709-4BBD-910F-FC654D1EA947}" srcOrd="1" destOrd="0" presId="urn:microsoft.com/office/officeart/2005/8/layout/list1"/>
    <dgm:cxn modelId="{AC4428C7-C141-4898-B6DE-9F00F22AA352}" type="presParOf" srcId="{16C9B058-6C45-4F7E-9F5A-4AB6CB7B33A3}" destId="{8D9DD8D0-23F4-440B-876E-2F50E0FBCD2D}" srcOrd="1" destOrd="0" presId="urn:microsoft.com/office/officeart/2005/8/layout/list1"/>
    <dgm:cxn modelId="{957DB8AD-4047-48EB-8638-5F7E50961371}" type="presParOf" srcId="{16C9B058-6C45-4F7E-9F5A-4AB6CB7B33A3}" destId="{D6634FB8-374D-4000-BE60-FFD432BCD4CB}" srcOrd="2" destOrd="0" presId="urn:microsoft.com/office/officeart/2005/8/layout/list1"/>
    <dgm:cxn modelId="{C52959C9-F6C4-4171-A187-A675E5954EDE}" type="presParOf" srcId="{16C9B058-6C45-4F7E-9F5A-4AB6CB7B33A3}" destId="{43B9DA86-1706-41D5-836C-DA04C7BB2DA0}" srcOrd="3" destOrd="0" presId="urn:microsoft.com/office/officeart/2005/8/layout/list1"/>
    <dgm:cxn modelId="{EF5E8BB5-B60F-4BF9-9E5C-260AD870783E}" type="presParOf" srcId="{16C9B058-6C45-4F7E-9F5A-4AB6CB7B33A3}" destId="{679EE68E-E1D0-4ACA-A854-37AE220047DC}" srcOrd="4" destOrd="0" presId="urn:microsoft.com/office/officeart/2005/8/layout/list1"/>
    <dgm:cxn modelId="{79738E7E-DA2E-44F7-8346-8C1489D17F57}" type="presParOf" srcId="{679EE68E-E1D0-4ACA-A854-37AE220047DC}" destId="{01955F20-BA0A-4DBE-9233-2E772D3D149E}" srcOrd="0" destOrd="0" presId="urn:microsoft.com/office/officeart/2005/8/layout/list1"/>
    <dgm:cxn modelId="{986AB37E-0A16-4C1D-858F-8EAF0AF5B7E7}" type="presParOf" srcId="{679EE68E-E1D0-4ACA-A854-37AE220047DC}" destId="{52482FF8-BA10-4A52-933A-0D86940978CC}" srcOrd="1" destOrd="0" presId="urn:microsoft.com/office/officeart/2005/8/layout/list1"/>
    <dgm:cxn modelId="{F7C2FC1C-5D46-41DF-90F0-D8B6A27E171F}" type="presParOf" srcId="{16C9B058-6C45-4F7E-9F5A-4AB6CB7B33A3}" destId="{C9281473-001F-4B4B-99D0-DD3A9F903B9C}" srcOrd="5" destOrd="0" presId="urn:microsoft.com/office/officeart/2005/8/layout/list1"/>
    <dgm:cxn modelId="{087923DA-3EBF-417C-A522-650E4EA9049F}" type="presParOf" srcId="{16C9B058-6C45-4F7E-9F5A-4AB6CB7B33A3}" destId="{A83CE726-C71A-4379-AEE1-7527B9DCCE67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0991E2-C651-44BA-9703-22A905EBDE3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27381B6-858A-4899-81B1-8BB0E1899FEB}">
      <dgm:prSet/>
      <dgm:spPr/>
      <dgm:t>
        <a:bodyPr/>
        <a:lstStyle/>
        <a:p>
          <a:r>
            <a:rPr lang="en-US"/>
            <a:t>3H = 5/5 Majors Invitational (same)</a:t>
          </a:r>
        </a:p>
      </dgm:t>
    </dgm:pt>
    <dgm:pt modelId="{96A48FF5-0B9C-477D-9C8E-AAC952169144}" type="parTrans" cxnId="{9CAF9952-3350-475D-A5AA-BFAA8D18A8FE}">
      <dgm:prSet/>
      <dgm:spPr/>
      <dgm:t>
        <a:bodyPr/>
        <a:lstStyle/>
        <a:p>
          <a:endParaRPr lang="en-US"/>
        </a:p>
      </dgm:t>
    </dgm:pt>
    <dgm:pt modelId="{666395BE-0445-48B7-A021-40780B18F703}" type="sibTrans" cxnId="{9CAF9952-3350-475D-A5AA-BFAA8D18A8FE}">
      <dgm:prSet/>
      <dgm:spPr/>
      <dgm:t>
        <a:bodyPr/>
        <a:lstStyle/>
        <a:p>
          <a:endParaRPr lang="en-US"/>
        </a:p>
      </dgm:t>
    </dgm:pt>
    <dgm:pt modelId="{FBFDAE3D-34C9-44E6-9AE1-C9AD2255F75B}">
      <dgm:prSet/>
      <dgm:spPr/>
      <dgm:t>
        <a:bodyPr/>
        <a:lstStyle/>
        <a:p>
          <a:r>
            <a:rPr lang="en-US"/>
            <a:t>Partner can—</a:t>
          </a:r>
        </a:p>
      </dgm:t>
    </dgm:pt>
    <dgm:pt modelId="{E69A0F24-6457-4651-B79F-B2706A75A023}" type="parTrans" cxnId="{37F2E779-1692-4F19-9CA8-E9226CFA4E07}">
      <dgm:prSet/>
      <dgm:spPr/>
      <dgm:t>
        <a:bodyPr/>
        <a:lstStyle/>
        <a:p>
          <a:endParaRPr lang="en-US"/>
        </a:p>
      </dgm:t>
    </dgm:pt>
    <dgm:pt modelId="{B13627B6-E23D-4943-A119-1C1AAF42A054}" type="sibTrans" cxnId="{37F2E779-1692-4F19-9CA8-E9226CFA4E07}">
      <dgm:prSet/>
      <dgm:spPr/>
      <dgm:t>
        <a:bodyPr/>
        <a:lstStyle/>
        <a:p>
          <a:endParaRPr lang="en-US"/>
        </a:p>
      </dgm:t>
    </dgm:pt>
    <dgm:pt modelId="{780DA6A3-D71F-4C5C-A52B-872AB7B4A7D9}">
      <dgm:prSet/>
      <dgm:spPr/>
      <dgm:t>
        <a:bodyPr/>
        <a:lstStyle/>
        <a:p>
          <a:r>
            <a:rPr lang="en-US"/>
            <a:t>pass 3H</a:t>
          </a:r>
        </a:p>
      </dgm:t>
    </dgm:pt>
    <dgm:pt modelId="{3BA8D620-C04A-442C-BC22-472E01A4E15A}" type="parTrans" cxnId="{8E052AB8-6069-4F5C-93D4-D4905FDA2833}">
      <dgm:prSet/>
      <dgm:spPr/>
      <dgm:t>
        <a:bodyPr/>
        <a:lstStyle/>
        <a:p>
          <a:endParaRPr lang="en-US"/>
        </a:p>
      </dgm:t>
    </dgm:pt>
    <dgm:pt modelId="{F101A4C5-173E-4ABE-8AC1-5C79309385D7}" type="sibTrans" cxnId="{8E052AB8-6069-4F5C-93D4-D4905FDA2833}">
      <dgm:prSet/>
      <dgm:spPr/>
      <dgm:t>
        <a:bodyPr/>
        <a:lstStyle/>
        <a:p>
          <a:endParaRPr lang="en-US"/>
        </a:p>
      </dgm:t>
    </dgm:pt>
    <dgm:pt modelId="{B52B80DB-2EF5-418D-A933-7998BB9653E6}">
      <dgm:prSet/>
      <dgm:spPr/>
      <dgm:t>
        <a:bodyPr/>
        <a:lstStyle/>
        <a:p>
          <a:r>
            <a:rPr lang="en-US"/>
            <a:t>correct to 3S</a:t>
          </a:r>
        </a:p>
      </dgm:t>
    </dgm:pt>
    <dgm:pt modelId="{1ED4F871-8559-4EC3-906F-E1DAF88083B6}" type="parTrans" cxnId="{008B5319-55A8-44C5-8CC1-F0CDAB91D1C0}">
      <dgm:prSet/>
      <dgm:spPr/>
      <dgm:t>
        <a:bodyPr/>
        <a:lstStyle/>
        <a:p>
          <a:endParaRPr lang="en-US"/>
        </a:p>
      </dgm:t>
    </dgm:pt>
    <dgm:pt modelId="{27392693-0650-4D36-8282-9CA1F98AAE9A}" type="sibTrans" cxnId="{008B5319-55A8-44C5-8CC1-F0CDAB91D1C0}">
      <dgm:prSet/>
      <dgm:spPr/>
      <dgm:t>
        <a:bodyPr/>
        <a:lstStyle/>
        <a:p>
          <a:endParaRPr lang="en-US"/>
        </a:p>
      </dgm:t>
    </dgm:pt>
    <dgm:pt modelId="{ED37B10B-813A-4949-B5DC-BEADA674E888}">
      <dgm:prSet/>
      <dgm:spPr/>
      <dgm:t>
        <a:bodyPr/>
        <a:lstStyle/>
        <a:p>
          <a:r>
            <a:rPr lang="en-US"/>
            <a:t>bid game in NT or one of the majors to accept the invitation</a:t>
          </a:r>
        </a:p>
      </dgm:t>
    </dgm:pt>
    <dgm:pt modelId="{0630C1C6-B7D1-431C-A1B4-F5DA2135EB33}" type="parTrans" cxnId="{85C7AD97-A85D-4CEC-8FD5-A8D39994B4CC}">
      <dgm:prSet/>
      <dgm:spPr/>
      <dgm:t>
        <a:bodyPr/>
        <a:lstStyle/>
        <a:p>
          <a:endParaRPr lang="en-US"/>
        </a:p>
      </dgm:t>
    </dgm:pt>
    <dgm:pt modelId="{4F6CBC1D-60F0-470E-A771-E8A9D13F64BA}" type="sibTrans" cxnId="{85C7AD97-A85D-4CEC-8FD5-A8D39994B4CC}">
      <dgm:prSet/>
      <dgm:spPr/>
      <dgm:t>
        <a:bodyPr/>
        <a:lstStyle/>
        <a:p>
          <a:endParaRPr lang="en-US"/>
        </a:p>
      </dgm:t>
    </dgm:pt>
    <dgm:pt modelId="{47130778-F0E9-4981-8F06-42629193F50F}">
      <dgm:prSet/>
      <dgm:spPr/>
      <dgm:t>
        <a:bodyPr/>
        <a:lstStyle/>
        <a:p>
          <a:r>
            <a:rPr lang="en-US"/>
            <a:t>3S = 5/5 Majors Game Forcing (same)</a:t>
          </a:r>
        </a:p>
      </dgm:t>
    </dgm:pt>
    <dgm:pt modelId="{FF65AC95-5DC9-441A-BCD8-E6B02FCFF7C3}" type="parTrans" cxnId="{0ED75658-DAC4-4ED0-A67D-F6E8691BA271}">
      <dgm:prSet/>
      <dgm:spPr/>
      <dgm:t>
        <a:bodyPr/>
        <a:lstStyle/>
        <a:p>
          <a:endParaRPr lang="en-US"/>
        </a:p>
      </dgm:t>
    </dgm:pt>
    <dgm:pt modelId="{0B46A7F3-26B0-43C7-A2E1-8E0E17EE6EF1}" type="sibTrans" cxnId="{0ED75658-DAC4-4ED0-A67D-F6E8691BA271}">
      <dgm:prSet/>
      <dgm:spPr/>
      <dgm:t>
        <a:bodyPr/>
        <a:lstStyle/>
        <a:p>
          <a:endParaRPr lang="en-US"/>
        </a:p>
      </dgm:t>
    </dgm:pt>
    <dgm:pt modelId="{4D54508F-FA51-4CEF-9F2E-CE70276DD34F}">
      <dgm:prSet/>
      <dgm:spPr/>
      <dgm:t>
        <a:bodyPr/>
        <a:lstStyle/>
        <a:p>
          <a:r>
            <a:rPr lang="en-US"/>
            <a:t>Partner bids game in either a major or NT</a:t>
          </a:r>
        </a:p>
      </dgm:t>
    </dgm:pt>
    <dgm:pt modelId="{D6EBE442-DF55-48E9-AB34-EA604B02B68A}" type="parTrans" cxnId="{2A4D9659-149A-4C72-876E-37F87F2D8497}">
      <dgm:prSet/>
      <dgm:spPr/>
      <dgm:t>
        <a:bodyPr/>
        <a:lstStyle/>
        <a:p>
          <a:endParaRPr lang="en-US"/>
        </a:p>
      </dgm:t>
    </dgm:pt>
    <dgm:pt modelId="{96A332BC-4CE4-4E2E-B65E-54CDD1FB952C}" type="sibTrans" cxnId="{2A4D9659-149A-4C72-876E-37F87F2D8497}">
      <dgm:prSet/>
      <dgm:spPr/>
      <dgm:t>
        <a:bodyPr/>
        <a:lstStyle/>
        <a:p>
          <a:endParaRPr lang="en-US"/>
        </a:p>
      </dgm:t>
    </dgm:pt>
    <dgm:pt modelId="{08D63F79-4CF8-4C7E-8241-E91F445185C1}">
      <dgm:prSet/>
      <dgm:spPr/>
      <dgm:t>
        <a:bodyPr/>
        <a:lstStyle/>
        <a:p>
          <a:r>
            <a:rPr lang="en-US"/>
            <a:t>Responder with extras can still pursue slam with a quantitative or ace-asking bid</a:t>
          </a:r>
        </a:p>
      </dgm:t>
    </dgm:pt>
    <dgm:pt modelId="{440C76F8-F649-4C57-A3EA-E1B115F4F5A8}" type="parTrans" cxnId="{3CE67CAB-1F6F-4A3A-A577-7D53C3DB14B3}">
      <dgm:prSet/>
      <dgm:spPr/>
      <dgm:t>
        <a:bodyPr/>
        <a:lstStyle/>
        <a:p>
          <a:endParaRPr lang="en-US"/>
        </a:p>
      </dgm:t>
    </dgm:pt>
    <dgm:pt modelId="{4B7E1EBE-CB98-4D79-8698-B7DF3CDBC6E8}" type="sibTrans" cxnId="{3CE67CAB-1F6F-4A3A-A577-7D53C3DB14B3}">
      <dgm:prSet/>
      <dgm:spPr/>
      <dgm:t>
        <a:bodyPr/>
        <a:lstStyle/>
        <a:p>
          <a:endParaRPr lang="en-US"/>
        </a:p>
      </dgm:t>
    </dgm:pt>
    <dgm:pt modelId="{03D8011D-9681-440F-8099-6F329D098CAA}" type="pres">
      <dgm:prSet presAssocID="{F50991E2-C651-44BA-9703-22A905EBDE30}" presName="linear" presStyleCnt="0">
        <dgm:presLayoutVars>
          <dgm:animLvl val="lvl"/>
          <dgm:resizeHandles val="exact"/>
        </dgm:presLayoutVars>
      </dgm:prSet>
      <dgm:spPr/>
    </dgm:pt>
    <dgm:pt modelId="{5AC7C3E3-9761-40DE-A9BD-FAFE48166E4A}" type="pres">
      <dgm:prSet presAssocID="{727381B6-858A-4899-81B1-8BB0E1899F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A35176-049B-4A11-9374-4C8F2E2CEE85}" type="pres">
      <dgm:prSet presAssocID="{727381B6-858A-4899-81B1-8BB0E1899FEB}" presName="childText" presStyleLbl="revTx" presStyleIdx="0" presStyleCnt="2">
        <dgm:presLayoutVars>
          <dgm:bulletEnabled val="1"/>
        </dgm:presLayoutVars>
      </dgm:prSet>
      <dgm:spPr/>
    </dgm:pt>
    <dgm:pt modelId="{1D851F43-75E0-48DE-91C5-F0D58D0750AB}" type="pres">
      <dgm:prSet presAssocID="{47130778-F0E9-4981-8F06-42629193F50F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29FBF080-2004-4AF5-8646-F43626464C38}" type="pres">
      <dgm:prSet presAssocID="{47130778-F0E9-4981-8F06-42629193F50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EC51015-B1BC-4F03-A10A-6330A442DF82}" type="presOf" srcId="{780DA6A3-D71F-4C5C-A52B-872AB7B4A7D9}" destId="{08A35176-049B-4A11-9374-4C8F2E2CEE85}" srcOrd="0" destOrd="1" presId="urn:microsoft.com/office/officeart/2005/8/layout/vList2"/>
    <dgm:cxn modelId="{008B5319-55A8-44C5-8CC1-F0CDAB91D1C0}" srcId="{FBFDAE3D-34C9-44E6-9AE1-C9AD2255F75B}" destId="{B52B80DB-2EF5-418D-A933-7998BB9653E6}" srcOrd="1" destOrd="0" parTransId="{1ED4F871-8559-4EC3-906F-E1DAF88083B6}" sibTransId="{27392693-0650-4D36-8282-9CA1F98AAE9A}"/>
    <dgm:cxn modelId="{1F140528-5A61-4472-9157-5E431E70C932}" type="presOf" srcId="{F50991E2-C651-44BA-9703-22A905EBDE30}" destId="{03D8011D-9681-440F-8099-6F329D098CAA}" srcOrd="0" destOrd="0" presId="urn:microsoft.com/office/officeart/2005/8/layout/vList2"/>
    <dgm:cxn modelId="{9CAF9952-3350-475D-A5AA-BFAA8D18A8FE}" srcId="{F50991E2-C651-44BA-9703-22A905EBDE30}" destId="{727381B6-858A-4899-81B1-8BB0E1899FEB}" srcOrd="0" destOrd="0" parTransId="{96A48FF5-0B9C-477D-9C8E-AAC952169144}" sibTransId="{666395BE-0445-48B7-A021-40780B18F703}"/>
    <dgm:cxn modelId="{0ED75658-DAC4-4ED0-A67D-F6E8691BA271}" srcId="{F50991E2-C651-44BA-9703-22A905EBDE30}" destId="{47130778-F0E9-4981-8F06-42629193F50F}" srcOrd="1" destOrd="0" parTransId="{FF65AC95-5DC9-441A-BCD8-E6B02FCFF7C3}" sibTransId="{0B46A7F3-26B0-43C7-A2E1-8E0E17EE6EF1}"/>
    <dgm:cxn modelId="{2A4D9659-149A-4C72-876E-37F87F2D8497}" srcId="{47130778-F0E9-4981-8F06-42629193F50F}" destId="{4D54508F-FA51-4CEF-9F2E-CE70276DD34F}" srcOrd="0" destOrd="0" parTransId="{D6EBE442-DF55-48E9-AB34-EA604B02B68A}" sibTransId="{96A332BC-4CE4-4E2E-B65E-54CDD1FB952C}"/>
    <dgm:cxn modelId="{37F2E779-1692-4F19-9CA8-E9226CFA4E07}" srcId="{727381B6-858A-4899-81B1-8BB0E1899FEB}" destId="{FBFDAE3D-34C9-44E6-9AE1-C9AD2255F75B}" srcOrd="0" destOrd="0" parTransId="{E69A0F24-6457-4651-B79F-B2706A75A023}" sibTransId="{B13627B6-E23D-4943-A119-1C1AAF42A054}"/>
    <dgm:cxn modelId="{26E9287A-42E6-4127-AA62-E0B98AEA65E3}" type="presOf" srcId="{B52B80DB-2EF5-418D-A933-7998BB9653E6}" destId="{08A35176-049B-4A11-9374-4C8F2E2CEE85}" srcOrd="0" destOrd="2" presId="urn:microsoft.com/office/officeart/2005/8/layout/vList2"/>
    <dgm:cxn modelId="{AE4B577D-3837-4BF7-945F-40F837AF0F74}" type="presOf" srcId="{ED37B10B-813A-4949-B5DC-BEADA674E888}" destId="{08A35176-049B-4A11-9374-4C8F2E2CEE85}" srcOrd="0" destOrd="3" presId="urn:microsoft.com/office/officeart/2005/8/layout/vList2"/>
    <dgm:cxn modelId="{85C7AD97-A85D-4CEC-8FD5-A8D39994B4CC}" srcId="{FBFDAE3D-34C9-44E6-9AE1-C9AD2255F75B}" destId="{ED37B10B-813A-4949-B5DC-BEADA674E888}" srcOrd="2" destOrd="0" parTransId="{0630C1C6-B7D1-431C-A1B4-F5DA2135EB33}" sibTransId="{4F6CBC1D-60F0-470E-A771-E8A9D13F64BA}"/>
    <dgm:cxn modelId="{B29701A5-8CC0-4CAC-A59D-95209D40482A}" type="presOf" srcId="{08D63F79-4CF8-4C7E-8241-E91F445185C1}" destId="{29FBF080-2004-4AF5-8646-F43626464C38}" srcOrd="0" destOrd="1" presId="urn:microsoft.com/office/officeart/2005/8/layout/vList2"/>
    <dgm:cxn modelId="{3CE67CAB-1F6F-4A3A-A577-7D53C3DB14B3}" srcId="{47130778-F0E9-4981-8F06-42629193F50F}" destId="{08D63F79-4CF8-4C7E-8241-E91F445185C1}" srcOrd="1" destOrd="0" parTransId="{440C76F8-F649-4C57-A3EA-E1B115F4F5A8}" sibTransId="{4B7E1EBE-CB98-4D79-8698-B7DF3CDBC6E8}"/>
    <dgm:cxn modelId="{F9C0DCB2-D454-4EB6-9D3A-881AB4A6F6F2}" type="presOf" srcId="{727381B6-858A-4899-81B1-8BB0E1899FEB}" destId="{5AC7C3E3-9761-40DE-A9BD-FAFE48166E4A}" srcOrd="0" destOrd="0" presId="urn:microsoft.com/office/officeart/2005/8/layout/vList2"/>
    <dgm:cxn modelId="{8E052AB8-6069-4F5C-93D4-D4905FDA2833}" srcId="{FBFDAE3D-34C9-44E6-9AE1-C9AD2255F75B}" destId="{780DA6A3-D71F-4C5C-A52B-872AB7B4A7D9}" srcOrd="0" destOrd="0" parTransId="{3BA8D620-C04A-442C-BC22-472E01A4E15A}" sibTransId="{F101A4C5-173E-4ABE-8AC1-5C79309385D7}"/>
    <dgm:cxn modelId="{A8630ADD-0313-4C08-94A3-4F2A674DF440}" type="presOf" srcId="{47130778-F0E9-4981-8F06-42629193F50F}" destId="{1D851F43-75E0-48DE-91C5-F0D58D0750AB}" srcOrd="0" destOrd="0" presId="urn:microsoft.com/office/officeart/2005/8/layout/vList2"/>
    <dgm:cxn modelId="{39F0A2EC-E11A-4907-BB61-0A87A1EC99CF}" type="presOf" srcId="{FBFDAE3D-34C9-44E6-9AE1-C9AD2255F75B}" destId="{08A35176-049B-4A11-9374-4C8F2E2CEE85}" srcOrd="0" destOrd="0" presId="urn:microsoft.com/office/officeart/2005/8/layout/vList2"/>
    <dgm:cxn modelId="{7C1F0CEE-544B-41CA-8E62-69843BAD1855}" type="presOf" srcId="{4D54508F-FA51-4CEF-9F2E-CE70276DD34F}" destId="{29FBF080-2004-4AF5-8646-F43626464C38}" srcOrd="0" destOrd="0" presId="urn:microsoft.com/office/officeart/2005/8/layout/vList2"/>
    <dgm:cxn modelId="{867F7E49-7A32-41A3-AA97-876AEADF0907}" type="presParOf" srcId="{03D8011D-9681-440F-8099-6F329D098CAA}" destId="{5AC7C3E3-9761-40DE-A9BD-FAFE48166E4A}" srcOrd="0" destOrd="0" presId="urn:microsoft.com/office/officeart/2005/8/layout/vList2"/>
    <dgm:cxn modelId="{00123BD3-3BBC-448E-9897-D82801D7CE7F}" type="presParOf" srcId="{03D8011D-9681-440F-8099-6F329D098CAA}" destId="{08A35176-049B-4A11-9374-4C8F2E2CEE85}" srcOrd="1" destOrd="0" presId="urn:microsoft.com/office/officeart/2005/8/layout/vList2"/>
    <dgm:cxn modelId="{C0145CFD-A0AA-4EF0-A27D-C8E219DE7EBA}" type="presParOf" srcId="{03D8011D-9681-440F-8099-6F329D098CAA}" destId="{1D851F43-75E0-48DE-91C5-F0D58D0750AB}" srcOrd="2" destOrd="0" presId="urn:microsoft.com/office/officeart/2005/8/layout/vList2"/>
    <dgm:cxn modelId="{06703D50-8DE5-4EA5-BA58-D1A0B50D52B3}" type="presParOf" srcId="{03D8011D-9681-440F-8099-6F329D098CAA}" destId="{29FBF080-2004-4AF5-8646-F43626464C3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33638-7133-4C82-BF60-7951FAB056C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4F051B4-EC0D-4F64-8AF8-AD9ACB0A27BD}">
      <dgm:prSet/>
      <dgm:spPr/>
      <dgm:t>
        <a:bodyPr/>
        <a:lstStyle/>
        <a:p>
          <a:r>
            <a:rPr lang="en-US"/>
            <a:t>3C = 5/5 Minors Non-forcing or Puppet Stayman</a:t>
          </a:r>
        </a:p>
      </dgm:t>
    </dgm:pt>
    <dgm:pt modelId="{A972FFB7-AD02-4FF4-91B7-51D6019A574E}" type="parTrans" cxnId="{647AEFF6-98BE-4A7C-A9B9-91262E7A1440}">
      <dgm:prSet/>
      <dgm:spPr/>
      <dgm:t>
        <a:bodyPr/>
        <a:lstStyle/>
        <a:p>
          <a:endParaRPr lang="en-US"/>
        </a:p>
      </dgm:t>
    </dgm:pt>
    <dgm:pt modelId="{D82BDA40-CD3C-4CC8-AE1C-D30E8C2D45D9}" type="sibTrans" cxnId="{647AEFF6-98BE-4A7C-A9B9-91262E7A1440}">
      <dgm:prSet/>
      <dgm:spPr/>
      <dgm:t>
        <a:bodyPr/>
        <a:lstStyle/>
        <a:p>
          <a:endParaRPr lang="en-US"/>
        </a:p>
      </dgm:t>
    </dgm:pt>
    <dgm:pt modelId="{5F55A0C3-F25C-48E3-8214-FC6138264A9D}">
      <dgm:prSet/>
      <dgm:spPr/>
      <dgm:t>
        <a:bodyPr/>
        <a:lstStyle/>
        <a:p>
          <a:r>
            <a:rPr lang="en-US"/>
            <a:t>Partnership agreement</a:t>
          </a:r>
        </a:p>
      </dgm:t>
    </dgm:pt>
    <dgm:pt modelId="{391979C7-2863-4950-B957-CAC5C07C6AF3}" type="parTrans" cxnId="{D56FCB8E-344F-4A13-879C-6E8C5E002408}">
      <dgm:prSet/>
      <dgm:spPr/>
      <dgm:t>
        <a:bodyPr/>
        <a:lstStyle/>
        <a:p>
          <a:endParaRPr lang="en-US"/>
        </a:p>
      </dgm:t>
    </dgm:pt>
    <dgm:pt modelId="{5E880073-71D8-4A4B-B706-1F03868006D3}" type="sibTrans" cxnId="{D56FCB8E-344F-4A13-879C-6E8C5E002408}">
      <dgm:prSet/>
      <dgm:spPr/>
      <dgm:t>
        <a:bodyPr/>
        <a:lstStyle/>
        <a:p>
          <a:endParaRPr lang="en-US"/>
        </a:p>
      </dgm:t>
    </dgm:pt>
    <dgm:pt modelId="{A482BEE7-70BF-4F53-B20C-6E7442FF5D74}">
      <dgm:prSet/>
      <dgm:spPr/>
      <dgm:t>
        <a:bodyPr/>
        <a:lstStyle/>
        <a:p>
          <a:r>
            <a:rPr lang="en-US"/>
            <a:t>3D = 5/5 Minors Forcing (same)</a:t>
          </a:r>
        </a:p>
      </dgm:t>
    </dgm:pt>
    <dgm:pt modelId="{F8BF7F3C-517C-48AA-8E39-08816E4C7358}" type="parTrans" cxnId="{58689D35-C704-4566-BDF5-545581897EF5}">
      <dgm:prSet/>
      <dgm:spPr/>
      <dgm:t>
        <a:bodyPr/>
        <a:lstStyle/>
        <a:p>
          <a:endParaRPr lang="en-US"/>
        </a:p>
      </dgm:t>
    </dgm:pt>
    <dgm:pt modelId="{D3B3BC42-2BA1-4800-ACD8-48876757D4F5}" type="sibTrans" cxnId="{58689D35-C704-4566-BDF5-545581897EF5}">
      <dgm:prSet/>
      <dgm:spPr/>
      <dgm:t>
        <a:bodyPr/>
        <a:lstStyle/>
        <a:p>
          <a:endParaRPr lang="en-US"/>
        </a:p>
      </dgm:t>
    </dgm:pt>
    <dgm:pt modelId="{96AF041A-C8A8-4E23-98A4-0ED83BBAE095}">
      <dgm:prSet/>
      <dgm:spPr/>
      <dgm:t>
        <a:bodyPr/>
        <a:lstStyle/>
        <a:p>
          <a:r>
            <a:rPr lang="en-US"/>
            <a:t>Forcing one round.  Possible responses include 3NT, 4m, or 5m</a:t>
          </a:r>
        </a:p>
      </dgm:t>
    </dgm:pt>
    <dgm:pt modelId="{AF8B0993-4B13-49AC-B3C5-A119B39A3393}" type="parTrans" cxnId="{A4234C74-CC16-4A1A-8A11-C3AFF7798487}">
      <dgm:prSet/>
      <dgm:spPr/>
      <dgm:t>
        <a:bodyPr/>
        <a:lstStyle/>
        <a:p>
          <a:endParaRPr lang="en-US"/>
        </a:p>
      </dgm:t>
    </dgm:pt>
    <dgm:pt modelId="{943BED34-BA73-44CE-8BD8-0FED84E02D04}" type="sibTrans" cxnId="{A4234C74-CC16-4A1A-8A11-C3AFF7798487}">
      <dgm:prSet/>
      <dgm:spPr/>
      <dgm:t>
        <a:bodyPr/>
        <a:lstStyle/>
        <a:p>
          <a:endParaRPr lang="en-US"/>
        </a:p>
      </dgm:t>
    </dgm:pt>
    <dgm:pt modelId="{CCC0789B-ACD0-4413-B664-DF9BC04A9A54}">
      <dgm:prSet/>
      <dgm:spPr/>
      <dgm:t>
        <a:bodyPr/>
        <a:lstStyle/>
        <a:p>
          <a:r>
            <a:rPr lang="en-US"/>
            <a:t>Responder with extras can still pursue slam with a quantitative or ace-asking bid</a:t>
          </a:r>
        </a:p>
      </dgm:t>
    </dgm:pt>
    <dgm:pt modelId="{F5E41342-A964-4B15-8DBD-B482D0469796}" type="parTrans" cxnId="{473AB37F-F192-445E-A9F6-F9074091A872}">
      <dgm:prSet/>
      <dgm:spPr/>
      <dgm:t>
        <a:bodyPr/>
        <a:lstStyle/>
        <a:p>
          <a:endParaRPr lang="en-US"/>
        </a:p>
      </dgm:t>
    </dgm:pt>
    <dgm:pt modelId="{EC45307E-65DB-45A6-881C-3A930664BD85}" type="sibTrans" cxnId="{473AB37F-F192-445E-A9F6-F9074091A872}">
      <dgm:prSet/>
      <dgm:spPr/>
      <dgm:t>
        <a:bodyPr/>
        <a:lstStyle/>
        <a:p>
          <a:endParaRPr lang="en-US"/>
        </a:p>
      </dgm:t>
    </dgm:pt>
    <dgm:pt modelId="{597781FD-34D5-4707-B30B-1080002EA35F}" type="pres">
      <dgm:prSet presAssocID="{D1633638-7133-4C82-BF60-7951FAB056C0}" presName="linear" presStyleCnt="0">
        <dgm:presLayoutVars>
          <dgm:animLvl val="lvl"/>
          <dgm:resizeHandles val="exact"/>
        </dgm:presLayoutVars>
      </dgm:prSet>
      <dgm:spPr/>
    </dgm:pt>
    <dgm:pt modelId="{2DA691C7-C967-47B4-9B67-0F84F211FB6D}" type="pres">
      <dgm:prSet presAssocID="{84F051B4-EC0D-4F64-8AF8-AD9ACB0A27B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69F658D-A7C1-4310-BDFB-D8F46AD503FD}" type="pres">
      <dgm:prSet presAssocID="{84F051B4-EC0D-4F64-8AF8-AD9ACB0A27BD}" presName="childText" presStyleLbl="revTx" presStyleIdx="0" presStyleCnt="2">
        <dgm:presLayoutVars>
          <dgm:bulletEnabled val="1"/>
        </dgm:presLayoutVars>
      </dgm:prSet>
      <dgm:spPr/>
    </dgm:pt>
    <dgm:pt modelId="{2C5C97F8-F11F-4E5E-BDD3-1C3A061084F0}" type="pres">
      <dgm:prSet presAssocID="{A482BEE7-70BF-4F53-B20C-6E7442FF5D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6B5FF66-60DB-44D5-A025-AC8E137E2905}" type="pres">
      <dgm:prSet presAssocID="{A482BEE7-70BF-4F53-B20C-6E7442FF5D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046E103-CFE5-4F2F-AB25-8A9D07DEBE23}" type="presOf" srcId="{96AF041A-C8A8-4E23-98A4-0ED83BBAE095}" destId="{06B5FF66-60DB-44D5-A025-AC8E137E2905}" srcOrd="0" destOrd="0" presId="urn:microsoft.com/office/officeart/2005/8/layout/vList2"/>
    <dgm:cxn modelId="{9A17E70B-66C9-4D26-8048-B50EEFB72F25}" type="presOf" srcId="{CCC0789B-ACD0-4413-B664-DF9BC04A9A54}" destId="{06B5FF66-60DB-44D5-A025-AC8E137E2905}" srcOrd="0" destOrd="1" presId="urn:microsoft.com/office/officeart/2005/8/layout/vList2"/>
    <dgm:cxn modelId="{58689D35-C704-4566-BDF5-545581897EF5}" srcId="{D1633638-7133-4C82-BF60-7951FAB056C0}" destId="{A482BEE7-70BF-4F53-B20C-6E7442FF5D74}" srcOrd="1" destOrd="0" parTransId="{F8BF7F3C-517C-48AA-8E39-08816E4C7358}" sibTransId="{D3B3BC42-2BA1-4800-ACD8-48876757D4F5}"/>
    <dgm:cxn modelId="{D42F1E40-EED4-488C-A255-AC46CB1AF6DC}" type="presOf" srcId="{5F55A0C3-F25C-48E3-8214-FC6138264A9D}" destId="{569F658D-A7C1-4310-BDFB-D8F46AD503FD}" srcOrd="0" destOrd="0" presId="urn:microsoft.com/office/officeart/2005/8/layout/vList2"/>
    <dgm:cxn modelId="{24004A60-53DC-4603-A8A8-B435EE03C3A6}" type="presOf" srcId="{84F051B4-EC0D-4F64-8AF8-AD9ACB0A27BD}" destId="{2DA691C7-C967-47B4-9B67-0F84F211FB6D}" srcOrd="0" destOrd="0" presId="urn:microsoft.com/office/officeart/2005/8/layout/vList2"/>
    <dgm:cxn modelId="{A4234C74-CC16-4A1A-8A11-C3AFF7798487}" srcId="{A482BEE7-70BF-4F53-B20C-6E7442FF5D74}" destId="{96AF041A-C8A8-4E23-98A4-0ED83BBAE095}" srcOrd="0" destOrd="0" parTransId="{AF8B0993-4B13-49AC-B3C5-A119B39A3393}" sibTransId="{943BED34-BA73-44CE-8BD8-0FED84E02D04}"/>
    <dgm:cxn modelId="{473AB37F-F192-445E-A9F6-F9074091A872}" srcId="{A482BEE7-70BF-4F53-B20C-6E7442FF5D74}" destId="{CCC0789B-ACD0-4413-B664-DF9BC04A9A54}" srcOrd="1" destOrd="0" parTransId="{F5E41342-A964-4B15-8DBD-B482D0469796}" sibTransId="{EC45307E-65DB-45A6-881C-3A930664BD85}"/>
    <dgm:cxn modelId="{D56FCB8E-344F-4A13-879C-6E8C5E002408}" srcId="{84F051B4-EC0D-4F64-8AF8-AD9ACB0A27BD}" destId="{5F55A0C3-F25C-48E3-8214-FC6138264A9D}" srcOrd="0" destOrd="0" parTransId="{391979C7-2863-4950-B957-CAC5C07C6AF3}" sibTransId="{5E880073-71D8-4A4B-B706-1F03868006D3}"/>
    <dgm:cxn modelId="{93E41D97-150F-4676-BEC4-848E9D302799}" type="presOf" srcId="{D1633638-7133-4C82-BF60-7951FAB056C0}" destId="{597781FD-34D5-4707-B30B-1080002EA35F}" srcOrd="0" destOrd="0" presId="urn:microsoft.com/office/officeart/2005/8/layout/vList2"/>
    <dgm:cxn modelId="{654169CF-4807-4B5D-868A-1B5053C7F0A1}" type="presOf" srcId="{A482BEE7-70BF-4F53-B20C-6E7442FF5D74}" destId="{2C5C97F8-F11F-4E5E-BDD3-1C3A061084F0}" srcOrd="0" destOrd="0" presId="urn:microsoft.com/office/officeart/2005/8/layout/vList2"/>
    <dgm:cxn modelId="{647AEFF6-98BE-4A7C-A9B9-91262E7A1440}" srcId="{D1633638-7133-4C82-BF60-7951FAB056C0}" destId="{84F051B4-EC0D-4F64-8AF8-AD9ACB0A27BD}" srcOrd="0" destOrd="0" parTransId="{A972FFB7-AD02-4FF4-91B7-51D6019A574E}" sibTransId="{D82BDA40-CD3C-4CC8-AE1C-D30E8C2D45D9}"/>
    <dgm:cxn modelId="{FDE05220-0100-4024-BC72-F4A26E1DA1C5}" type="presParOf" srcId="{597781FD-34D5-4707-B30B-1080002EA35F}" destId="{2DA691C7-C967-47B4-9B67-0F84F211FB6D}" srcOrd="0" destOrd="0" presId="urn:microsoft.com/office/officeart/2005/8/layout/vList2"/>
    <dgm:cxn modelId="{446FFEDD-A6D2-47FD-AD18-A8A6B43EDE50}" type="presParOf" srcId="{597781FD-34D5-4707-B30B-1080002EA35F}" destId="{569F658D-A7C1-4310-BDFB-D8F46AD503FD}" srcOrd="1" destOrd="0" presId="urn:microsoft.com/office/officeart/2005/8/layout/vList2"/>
    <dgm:cxn modelId="{BB726AE3-5A89-4EB2-82FE-21076C2B83FD}" type="presParOf" srcId="{597781FD-34D5-4707-B30B-1080002EA35F}" destId="{2C5C97F8-F11F-4E5E-BDD3-1C3A061084F0}" srcOrd="2" destOrd="0" presId="urn:microsoft.com/office/officeart/2005/8/layout/vList2"/>
    <dgm:cxn modelId="{D4A8B989-7FC3-467F-A86A-536F5960E8A2}" type="presParOf" srcId="{597781FD-34D5-4707-B30B-1080002EA35F}" destId="{06B5FF66-60DB-44D5-A025-AC8E137E290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1FF79F-D273-418B-8761-7BE6D22E7CC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F3A8823-4E13-4867-B42D-FDFBEBD8A3E0}">
      <dgm:prSet/>
      <dgm:spPr/>
      <dgm:t>
        <a:bodyPr/>
        <a:lstStyle/>
        <a:p>
          <a:r>
            <a:rPr lang="en-US"/>
            <a:t>3H = 3-1-5/4 (singleton heart)</a:t>
          </a:r>
        </a:p>
      </dgm:t>
    </dgm:pt>
    <dgm:pt modelId="{D188C675-148F-4A43-A45B-536962C1DD30}" type="parTrans" cxnId="{CD7FE6F5-5065-4190-8151-F79C05313E03}">
      <dgm:prSet/>
      <dgm:spPr/>
      <dgm:t>
        <a:bodyPr/>
        <a:lstStyle/>
        <a:p>
          <a:endParaRPr lang="en-US"/>
        </a:p>
      </dgm:t>
    </dgm:pt>
    <dgm:pt modelId="{7B58075D-4EEA-4E1F-8B0C-D4306876C165}" type="sibTrans" cxnId="{CD7FE6F5-5065-4190-8151-F79C05313E03}">
      <dgm:prSet/>
      <dgm:spPr/>
      <dgm:t>
        <a:bodyPr/>
        <a:lstStyle/>
        <a:p>
          <a:endParaRPr lang="en-US"/>
        </a:p>
      </dgm:t>
    </dgm:pt>
    <dgm:pt modelId="{4FB8D985-B280-490B-8FC2-4711C8578E96}">
      <dgm:prSet/>
      <dgm:spPr/>
      <dgm:t>
        <a:bodyPr/>
        <a:lstStyle/>
        <a:p>
          <a:r>
            <a:rPr lang="en-US"/>
            <a:t>Partner can—</a:t>
          </a:r>
        </a:p>
      </dgm:t>
    </dgm:pt>
    <dgm:pt modelId="{6A6ACD57-7D8B-4ED2-B682-712474B42BE7}" type="parTrans" cxnId="{61206FAB-46DE-49B9-8117-F034967E7404}">
      <dgm:prSet/>
      <dgm:spPr/>
      <dgm:t>
        <a:bodyPr/>
        <a:lstStyle/>
        <a:p>
          <a:endParaRPr lang="en-US"/>
        </a:p>
      </dgm:t>
    </dgm:pt>
    <dgm:pt modelId="{4C60E577-D9A8-4F0A-AE96-8A7117D503EF}" type="sibTrans" cxnId="{61206FAB-46DE-49B9-8117-F034967E7404}">
      <dgm:prSet/>
      <dgm:spPr/>
      <dgm:t>
        <a:bodyPr/>
        <a:lstStyle/>
        <a:p>
          <a:endParaRPr lang="en-US"/>
        </a:p>
      </dgm:t>
    </dgm:pt>
    <dgm:pt modelId="{BDB7DBE4-D0D1-4791-BB82-65BA42F3028F}">
      <dgm:prSet/>
      <dgm:spPr/>
      <dgm:t>
        <a:bodyPr/>
        <a:lstStyle/>
        <a:p>
          <a:r>
            <a:rPr lang="en-US"/>
            <a:t>bid 3NT with stoppers in hearts</a:t>
          </a:r>
        </a:p>
      </dgm:t>
    </dgm:pt>
    <dgm:pt modelId="{A30EC0BC-EC7B-47A3-AB51-D316F64BDA0E}" type="parTrans" cxnId="{EC7304AF-E575-4FEF-9594-CD43B2424248}">
      <dgm:prSet/>
      <dgm:spPr/>
      <dgm:t>
        <a:bodyPr/>
        <a:lstStyle/>
        <a:p>
          <a:endParaRPr lang="en-US"/>
        </a:p>
      </dgm:t>
    </dgm:pt>
    <dgm:pt modelId="{1BCE1652-E3FE-4452-8A8A-7F953528F903}" type="sibTrans" cxnId="{EC7304AF-E575-4FEF-9594-CD43B2424248}">
      <dgm:prSet/>
      <dgm:spPr/>
      <dgm:t>
        <a:bodyPr/>
        <a:lstStyle/>
        <a:p>
          <a:endParaRPr lang="en-US"/>
        </a:p>
      </dgm:t>
    </dgm:pt>
    <dgm:pt modelId="{B950732B-634F-400E-9507-3DFA4CE0E2D8}">
      <dgm:prSet/>
      <dgm:spPr/>
      <dgm:t>
        <a:bodyPr/>
        <a:lstStyle/>
        <a:p>
          <a:r>
            <a:rPr lang="en-US"/>
            <a:t>bid 4S with 5 spades</a:t>
          </a:r>
        </a:p>
      </dgm:t>
    </dgm:pt>
    <dgm:pt modelId="{977D8D62-9B29-4891-8936-4FC2A569BD22}" type="parTrans" cxnId="{4C13C95F-DCE0-40FF-9F12-BAB373F9F4D7}">
      <dgm:prSet/>
      <dgm:spPr/>
      <dgm:t>
        <a:bodyPr/>
        <a:lstStyle/>
        <a:p>
          <a:endParaRPr lang="en-US"/>
        </a:p>
      </dgm:t>
    </dgm:pt>
    <dgm:pt modelId="{0B35EC42-89C9-4FA2-A2E9-D4B4097724C9}" type="sibTrans" cxnId="{4C13C95F-DCE0-40FF-9F12-BAB373F9F4D7}">
      <dgm:prSet/>
      <dgm:spPr/>
      <dgm:t>
        <a:bodyPr/>
        <a:lstStyle/>
        <a:p>
          <a:endParaRPr lang="en-US"/>
        </a:p>
      </dgm:t>
    </dgm:pt>
    <dgm:pt modelId="{5CED10D3-2CCA-474F-AA14-E62D104A85D0}">
      <dgm:prSet/>
      <dgm:spPr/>
      <dgm:t>
        <a:bodyPr/>
        <a:lstStyle/>
        <a:p>
          <a:r>
            <a:rPr lang="en-US"/>
            <a:t>raise one of the minors</a:t>
          </a:r>
        </a:p>
      </dgm:t>
    </dgm:pt>
    <dgm:pt modelId="{BBE78B48-F546-4FE3-9030-1368907F4DDE}" type="parTrans" cxnId="{FB16C14A-F0F5-4856-90CB-EF0651567F10}">
      <dgm:prSet/>
      <dgm:spPr/>
      <dgm:t>
        <a:bodyPr/>
        <a:lstStyle/>
        <a:p>
          <a:endParaRPr lang="en-US"/>
        </a:p>
      </dgm:t>
    </dgm:pt>
    <dgm:pt modelId="{F3545F77-91AE-404F-B809-95DCCF4C4673}" type="sibTrans" cxnId="{FB16C14A-F0F5-4856-90CB-EF0651567F10}">
      <dgm:prSet/>
      <dgm:spPr/>
      <dgm:t>
        <a:bodyPr/>
        <a:lstStyle/>
        <a:p>
          <a:endParaRPr lang="en-US"/>
        </a:p>
      </dgm:t>
    </dgm:pt>
    <dgm:pt modelId="{EA594A33-36EC-4946-80AE-5E24C378A449}">
      <dgm:prSet/>
      <dgm:spPr/>
      <dgm:t>
        <a:bodyPr/>
        <a:lstStyle/>
        <a:p>
          <a:r>
            <a:rPr lang="en-US"/>
            <a:t>3S = 1-3-5/4 (singleton spade)</a:t>
          </a:r>
        </a:p>
      </dgm:t>
    </dgm:pt>
    <dgm:pt modelId="{22793B0F-E9F8-41A4-8931-61D24F9AC1EA}" type="parTrans" cxnId="{260C14E9-57B2-4920-A46E-3E2A2697457C}">
      <dgm:prSet/>
      <dgm:spPr/>
      <dgm:t>
        <a:bodyPr/>
        <a:lstStyle/>
        <a:p>
          <a:endParaRPr lang="en-US"/>
        </a:p>
      </dgm:t>
    </dgm:pt>
    <dgm:pt modelId="{9220EF49-3AFC-4F12-AC92-2C62F316511B}" type="sibTrans" cxnId="{260C14E9-57B2-4920-A46E-3E2A2697457C}">
      <dgm:prSet/>
      <dgm:spPr/>
      <dgm:t>
        <a:bodyPr/>
        <a:lstStyle/>
        <a:p>
          <a:endParaRPr lang="en-US"/>
        </a:p>
      </dgm:t>
    </dgm:pt>
    <dgm:pt modelId="{A5D30B9D-C54E-4B9B-B8E1-491E8E0628E7}">
      <dgm:prSet/>
      <dgm:spPr/>
      <dgm:t>
        <a:bodyPr/>
        <a:lstStyle/>
        <a:p>
          <a:r>
            <a:rPr lang="en-US"/>
            <a:t>Partner can—</a:t>
          </a:r>
        </a:p>
      </dgm:t>
    </dgm:pt>
    <dgm:pt modelId="{531E40A3-D006-42FD-8204-4A190F2B0FB2}" type="parTrans" cxnId="{BD4F2C2C-A993-49F8-BC6D-5138EF8DD975}">
      <dgm:prSet/>
      <dgm:spPr/>
      <dgm:t>
        <a:bodyPr/>
        <a:lstStyle/>
        <a:p>
          <a:endParaRPr lang="en-US"/>
        </a:p>
      </dgm:t>
    </dgm:pt>
    <dgm:pt modelId="{8FF60CB0-9902-49F6-8BB2-DBE6C31CBC55}" type="sibTrans" cxnId="{BD4F2C2C-A993-49F8-BC6D-5138EF8DD975}">
      <dgm:prSet/>
      <dgm:spPr/>
      <dgm:t>
        <a:bodyPr/>
        <a:lstStyle/>
        <a:p>
          <a:endParaRPr lang="en-US"/>
        </a:p>
      </dgm:t>
    </dgm:pt>
    <dgm:pt modelId="{A3F5C187-55EB-4BAE-8A68-EA440906A1E4}">
      <dgm:prSet/>
      <dgm:spPr/>
      <dgm:t>
        <a:bodyPr/>
        <a:lstStyle/>
        <a:p>
          <a:r>
            <a:rPr lang="en-US"/>
            <a:t>bid 3NT with stoppers in spades</a:t>
          </a:r>
        </a:p>
      </dgm:t>
    </dgm:pt>
    <dgm:pt modelId="{8055FB10-2C0A-4C8B-943E-9B85983E8739}" type="parTrans" cxnId="{35785978-D172-46FD-86AA-727E42EEA17C}">
      <dgm:prSet/>
      <dgm:spPr/>
      <dgm:t>
        <a:bodyPr/>
        <a:lstStyle/>
        <a:p>
          <a:endParaRPr lang="en-US"/>
        </a:p>
      </dgm:t>
    </dgm:pt>
    <dgm:pt modelId="{120653B6-1A80-4DF0-A384-740700B23119}" type="sibTrans" cxnId="{35785978-D172-46FD-86AA-727E42EEA17C}">
      <dgm:prSet/>
      <dgm:spPr/>
      <dgm:t>
        <a:bodyPr/>
        <a:lstStyle/>
        <a:p>
          <a:endParaRPr lang="en-US"/>
        </a:p>
      </dgm:t>
    </dgm:pt>
    <dgm:pt modelId="{E5DDC930-6472-4650-88FA-338072A4286F}">
      <dgm:prSet/>
      <dgm:spPr/>
      <dgm:t>
        <a:bodyPr/>
        <a:lstStyle/>
        <a:p>
          <a:r>
            <a:rPr lang="en-US"/>
            <a:t>bid 4H with 5 hearts</a:t>
          </a:r>
        </a:p>
      </dgm:t>
    </dgm:pt>
    <dgm:pt modelId="{213BDBB2-56C8-4923-AEFE-7CBE075EE164}" type="parTrans" cxnId="{659EE1A8-1B37-4081-9E72-36348431E217}">
      <dgm:prSet/>
      <dgm:spPr/>
      <dgm:t>
        <a:bodyPr/>
        <a:lstStyle/>
        <a:p>
          <a:endParaRPr lang="en-US"/>
        </a:p>
      </dgm:t>
    </dgm:pt>
    <dgm:pt modelId="{9015C026-8ED7-459C-9CE7-30D4B4F87245}" type="sibTrans" cxnId="{659EE1A8-1B37-4081-9E72-36348431E217}">
      <dgm:prSet/>
      <dgm:spPr/>
      <dgm:t>
        <a:bodyPr/>
        <a:lstStyle/>
        <a:p>
          <a:endParaRPr lang="en-US"/>
        </a:p>
      </dgm:t>
    </dgm:pt>
    <dgm:pt modelId="{FF3268A8-A563-4314-BC3A-C6DE2AC1F6B7}">
      <dgm:prSet/>
      <dgm:spPr/>
      <dgm:t>
        <a:bodyPr/>
        <a:lstStyle/>
        <a:p>
          <a:r>
            <a:rPr lang="en-US"/>
            <a:t>raise one of the minors</a:t>
          </a:r>
        </a:p>
      </dgm:t>
    </dgm:pt>
    <dgm:pt modelId="{6C3D2F7D-B050-4F01-8802-37361F19F23E}" type="parTrans" cxnId="{14996B70-A1A2-4D5D-9176-4F289A489449}">
      <dgm:prSet/>
      <dgm:spPr/>
      <dgm:t>
        <a:bodyPr/>
        <a:lstStyle/>
        <a:p>
          <a:endParaRPr lang="en-US"/>
        </a:p>
      </dgm:t>
    </dgm:pt>
    <dgm:pt modelId="{8F4052EE-E287-4F21-9B4E-2A29AB286C96}" type="sibTrans" cxnId="{14996B70-A1A2-4D5D-9176-4F289A489449}">
      <dgm:prSet/>
      <dgm:spPr/>
      <dgm:t>
        <a:bodyPr/>
        <a:lstStyle/>
        <a:p>
          <a:endParaRPr lang="en-US"/>
        </a:p>
      </dgm:t>
    </dgm:pt>
    <dgm:pt modelId="{51EEEBEC-2D3D-43E9-AA75-147F463D3629}" type="pres">
      <dgm:prSet presAssocID="{E71FF79F-D273-418B-8761-7BE6D22E7CC9}" presName="linear" presStyleCnt="0">
        <dgm:presLayoutVars>
          <dgm:animLvl val="lvl"/>
          <dgm:resizeHandles val="exact"/>
        </dgm:presLayoutVars>
      </dgm:prSet>
      <dgm:spPr/>
    </dgm:pt>
    <dgm:pt modelId="{1CC90AC8-591F-434D-9807-D6A07043657D}" type="pres">
      <dgm:prSet presAssocID="{EF3A8823-4E13-4867-B42D-FDFBEBD8A3E0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9630EF59-2F1D-41A8-82BE-A6DA1B13D434}" type="pres">
      <dgm:prSet presAssocID="{EF3A8823-4E13-4867-B42D-FDFBEBD8A3E0}" presName="childText" presStyleLbl="revTx" presStyleIdx="0" presStyleCnt="2">
        <dgm:presLayoutVars>
          <dgm:bulletEnabled val="1"/>
        </dgm:presLayoutVars>
      </dgm:prSet>
      <dgm:spPr/>
    </dgm:pt>
    <dgm:pt modelId="{BE6F135F-9C46-451F-A6B6-75FA930E7BBD}" type="pres">
      <dgm:prSet presAssocID="{EA594A33-36EC-4946-80AE-5E24C378A44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7FB72E3F-5372-4204-9D57-F55342B28617}" type="pres">
      <dgm:prSet presAssocID="{EA594A33-36EC-4946-80AE-5E24C378A449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FBD64505-DB3E-4E4C-826E-B57677015CEA}" type="presOf" srcId="{E71FF79F-D273-418B-8761-7BE6D22E7CC9}" destId="{51EEEBEC-2D3D-43E9-AA75-147F463D3629}" srcOrd="0" destOrd="0" presId="urn:microsoft.com/office/officeart/2005/8/layout/vList2"/>
    <dgm:cxn modelId="{AE2DC409-DA71-4450-8E6E-2BF650104F05}" type="presOf" srcId="{5CED10D3-2CCA-474F-AA14-E62D104A85D0}" destId="{9630EF59-2F1D-41A8-82BE-A6DA1B13D434}" srcOrd="0" destOrd="3" presId="urn:microsoft.com/office/officeart/2005/8/layout/vList2"/>
    <dgm:cxn modelId="{BD4F2C2C-A993-49F8-BC6D-5138EF8DD975}" srcId="{EA594A33-36EC-4946-80AE-5E24C378A449}" destId="{A5D30B9D-C54E-4B9B-B8E1-491E8E0628E7}" srcOrd="0" destOrd="0" parTransId="{531E40A3-D006-42FD-8204-4A190F2B0FB2}" sibTransId="{8FF60CB0-9902-49F6-8BB2-DBE6C31CBC55}"/>
    <dgm:cxn modelId="{C34B2F40-CB43-4E72-8393-BD1BD09659EB}" type="presOf" srcId="{4FB8D985-B280-490B-8FC2-4711C8578E96}" destId="{9630EF59-2F1D-41A8-82BE-A6DA1B13D434}" srcOrd="0" destOrd="0" presId="urn:microsoft.com/office/officeart/2005/8/layout/vList2"/>
    <dgm:cxn modelId="{4C13C95F-DCE0-40FF-9F12-BAB373F9F4D7}" srcId="{4FB8D985-B280-490B-8FC2-4711C8578E96}" destId="{B950732B-634F-400E-9507-3DFA4CE0E2D8}" srcOrd="1" destOrd="0" parTransId="{977D8D62-9B29-4891-8936-4FC2A569BD22}" sibTransId="{0B35EC42-89C9-4FA2-A2E9-D4B4097724C9}"/>
    <dgm:cxn modelId="{6838FA49-4261-49E8-8EE9-0E2D621FBA6F}" type="presOf" srcId="{BDB7DBE4-D0D1-4791-BB82-65BA42F3028F}" destId="{9630EF59-2F1D-41A8-82BE-A6DA1B13D434}" srcOrd="0" destOrd="1" presId="urn:microsoft.com/office/officeart/2005/8/layout/vList2"/>
    <dgm:cxn modelId="{37D5616A-69BC-4D2C-B5AF-A1E05A7B712C}" type="presOf" srcId="{A5D30B9D-C54E-4B9B-B8E1-491E8E0628E7}" destId="{7FB72E3F-5372-4204-9D57-F55342B28617}" srcOrd="0" destOrd="0" presId="urn:microsoft.com/office/officeart/2005/8/layout/vList2"/>
    <dgm:cxn modelId="{FB16C14A-F0F5-4856-90CB-EF0651567F10}" srcId="{4FB8D985-B280-490B-8FC2-4711C8578E96}" destId="{5CED10D3-2CCA-474F-AA14-E62D104A85D0}" srcOrd="2" destOrd="0" parTransId="{BBE78B48-F546-4FE3-9030-1368907F4DDE}" sibTransId="{F3545F77-91AE-404F-B809-95DCCF4C4673}"/>
    <dgm:cxn modelId="{14996B70-A1A2-4D5D-9176-4F289A489449}" srcId="{A5D30B9D-C54E-4B9B-B8E1-491E8E0628E7}" destId="{FF3268A8-A563-4314-BC3A-C6DE2AC1F6B7}" srcOrd="2" destOrd="0" parTransId="{6C3D2F7D-B050-4F01-8802-37361F19F23E}" sibTransId="{8F4052EE-E287-4F21-9B4E-2A29AB286C96}"/>
    <dgm:cxn modelId="{35785978-D172-46FD-86AA-727E42EEA17C}" srcId="{A5D30B9D-C54E-4B9B-B8E1-491E8E0628E7}" destId="{A3F5C187-55EB-4BAE-8A68-EA440906A1E4}" srcOrd="0" destOrd="0" parTransId="{8055FB10-2C0A-4C8B-943E-9B85983E8739}" sibTransId="{120653B6-1A80-4DF0-A384-740700B23119}"/>
    <dgm:cxn modelId="{69DAB688-42F0-4F87-8C94-94761AA30C80}" type="presOf" srcId="{EA594A33-36EC-4946-80AE-5E24C378A449}" destId="{BE6F135F-9C46-451F-A6B6-75FA930E7BBD}" srcOrd="0" destOrd="0" presId="urn:microsoft.com/office/officeart/2005/8/layout/vList2"/>
    <dgm:cxn modelId="{A9D3BA9D-D408-4E45-B5CC-E50004C5C60E}" type="presOf" srcId="{FF3268A8-A563-4314-BC3A-C6DE2AC1F6B7}" destId="{7FB72E3F-5372-4204-9D57-F55342B28617}" srcOrd="0" destOrd="3" presId="urn:microsoft.com/office/officeart/2005/8/layout/vList2"/>
    <dgm:cxn modelId="{659EE1A8-1B37-4081-9E72-36348431E217}" srcId="{A5D30B9D-C54E-4B9B-B8E1-491E8E0628E7}" destId="{E5DDC930-6472-4650-88FA-338072A4286F}" srcOrd="1" destOrd="0" parTransId="{213BDBB2-56C8-4923-AEFE-7CBE075EE164}" sibTransId="{9015C026-8ED7-459C-9CE7-30D4B4F87245}"/>
    <dgm:cxn modelId="{61206FAB-46DE-49B9-8117-F034967E7404}" srcId="{EF3A8823-4E13-4867-B42D-FDFBEBD8A3E0}" destId="{4FB8D985-B280-490B-8FC2-4711C8578E96}" srcOrd="0" destOrd="0" parTransId="{6A6ACD57-7D8B-4ED2-B682-712474B42BE7}" sibTransId="{4C60E577-D9A8-4F0A-AE96-8A7117D503EF}"/>
    <dgm:cxn modelId="{EC7304AF-E575-4FEF-9594-CD43B2424248}" srcId="{4FB8D985-B280-490B-8FC2-4711C8578E96}" destId="{BDB7DBE4-D0D1-4791-BB82-65BA42F3028F}" srcOrd="0" destOrd="0" parTransId="{A30EC0BC-EC7B-47A3-AB51-D316F64BDA0E}" sibTransId="{1BCE1652-E3FE-4452-8A8A-7F953528F903}"/>
    <dgm:cxn modelId="{44E1EEB4-7A9D-40D8-91BC-818C23EE47F5}" type="presOf" srcId="{A3F5C187-55EB-4BAE-8A68-EA440906A1E4}" destId="{7FB72E3F-5372-4204-9D57-F55342B28617}" srcOrd="0" destOrd="1" presId="urn:microsoft.com/office/officeart/2005/8/layout/vList2"/>
    <dgm:cxn modelId="{4147B1C5-E73F-40B5-BEEA-3B637E0CA764}" type="presOf" srcId="{E5DDC930-6472-4650-88FA-338072A4286F}" destId="{7FB72E3F-5372-4204-9D57-F55342B28617}" srcOrd="0" destOrd="2" presId="urn:microsoft.com/office/officeart/2005/8/layout/vList2"/>
    <dgm:cxn modelId="{3A8EF7CE-BBDF-4978-807E-E36720166573}" type="presOf" srcId="{EF3A8823-4E13-4867-B42D-FDFBEBD8A3E0}" destId="{1CC90AC8-591F-434D-9807-D6A07043657D}" srcOrd="0" destOrd="0" presId="urn:microsoft.com/office/officeart/2005/8/layout/vList2"/>
    <dgm:cxn modelId="{260C14E9-57B2-4920-A46E-3E2A2697457C}" srcId="{E71FF79F-D273-418B-8761-7BE6D22E7CC9}" destId="{EA594A33-36EC-4946-80AE-5E24C378A449}" srcOrd="1" destOrd="0" parTransId="{22793B0F-E9F8-41A4-8931-61D24F9AC1EA}" sibTransId="{9220EF49-3AFC-4F12-AC92-2C62F316511B}"/>
    <dgm:cxn modelId="{7F6498F5-637D-4BE8-BAF7-9EB1F7671654}" type="presOf" srcId="{B950732B-634F-400E-9507-3DFA4CE0E2D8}" destId="{9630EF59-2F1D-41A8-82BE-A6DA1B13D434}" srcOrd="0" destOrd="2" presId="urn:microsoft.com/office/officeart/2005/8/layout/vList2"/>
    <dgm:cxn modelId="{CD7FE6F5-5065-4190-8151-F79C05313E03}" srcId="{E71FF79F-D273-418B-8761-7BE6D22E7CC9}" destId="{EF3A8823-4E13-4867-B42D-FDFBEBD8A3E0}" srcOrd="0" destOrd="0" parTransId="{D188C675-148F-4A43-A45B-536962C1DD30}" sibTransId="{7B58075D-4EEA-4E1F-8B0C-D4306876C165}"/>
    <dgm:cxn modelId="{900275A0-A26B-4C4A-9390-8A96650B48F8}" type="presParOf" srcId="{51EEEBEC-2D3D-43E9-AA75-147F463D3629}" destId="{1CC90AC8-591F-434D-9807-D6A07043657D}" srcOrd="0" destOrd="0" presId="urn:microsoft.com/office/officeart/2005/8/layout/vList2"/>
    <dgm:cxn modelId="{077D6153-446F-4A65-BA23-95316DF5C367}" type="presParOf" srcId="{51EEEBEC-2D3D-43E9-AA75-147F463D3629}" destId="{9630EF59-2F1D-41A8-82BE-A6DA1B13D434}" srcOrd="1" destOrd="0" presId="urn:microsoft.com/office/officeart/2005/8/layout/vList2"/>
    <dgm:cxn modelId="{8D86C094-E2EB-4DA3-B4B7-27BEB29184D9}" type="presParOf" srcId="{51EEEBEC-2D3D-43E9-AA75-147F463D3629}" destId="{BE6F135F-9C46-451F-A6B6-75FA930E7BBD}" srcOrd="2" destOrd="0" presId="urn:microsoft.com/office/officeart/2005/8/layout/vList2"/>
    <dgm:cxn modelId="{EB9E9474-204D-4A2E-93F5-9685FB4787E0}" type="presParOf" srcId="{51EEEBEC-2D3D-43E9-AA75-147F463D3629}" destId="{7FB72E3F-5372-4204-9D57-F55342B2861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0B664-882F-4D6D-8E78-AF58872BD0A5}">
      <dsp:nvSpPr>
        <dsp:cNvPr id="0" name=""/>
        <dsp:cNvSpPr/>
      </dsp:nvSpPr>
      <dsp:spPr>
        <a:xfrm>
          <a:off x="0" y="913005"/>
          <a:ext cx="6391275" cy="9780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79044" rIns="49603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Partner can pass 3C or correct to 3D</a:t>
          </a:r>
        </a:p>
      </dsp:txBody>
      <dsp:txXfrm>
        <a:off x="0" y="913005"/>
        <a:ext cx="6391275" cy="978075"/>
      </dsp:txXfrm>
    </dsp:sp>
    <dsp:sp modelId="{31F1C64B-6E18-4E6C-854B-BC88F874E21B}">
      <dsp:nvSpPr>
        <dsp:cNvPr id="0" name=""/>
        <dsp:cNvSpPr/>
      </dsp:nvSpPr>
      <dsp:spPr>
        <a:xfrm>
          <a:off x="319563" y="573525"/>
          <a:ext cx="4473892" cy="6789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3C = 5/5 Minors Non-forcing</a:t>
          </a:r>
        </a:p>
      </dsp:txBody>
      <dsp:txXfrm>
        <a:off x="352707" y="606669"/>
        <a:ext cx="4407604" cy="612672"/>
      </dsp:txXfrm>
    </dsp:sp>
    <dsp:sp modelId="{C7FC7CDC-D46A-4512-AE4A-45DE2EF71C77}">
      <dsp:nvSpPr>
        <dsp:cNvPr id="0" name=""/>
        <dsp:cNvSpPr/>
      </dsp:nvSpPr>
      <dsp:spPr>
        <a:xfrm>
          <a:off x="0" y="2354760"/>
          <a:ext cx="6391275" cy="2318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79044" rIns="496034" bIns="163576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Forcing one round.  Possible responses include 3NT, 4m, or 5m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300" kern="1200"/>
            <a:t>Responder with extras can still pursue slam with a quantitative or ace-asking bid</a:t>
          </a:r>
        </a:p>
      </dsp:txBody>
      <dsp:txXfrm>
        <a:off x="0" y="2354760"/>
        <a:ext cx="6391275" cy="2318400"/>
      </dsp:txXfrm>
    </dsp:sp>
    <dsp:sp modelId="{1DE6F252-83DC-4A93-91C5-90D2A3FC8A9F}">
      <dsp:nvSpPr>
        <dsp:cNvPr id="0" name=""/>
        <dsp:cNvSpPr/>
      </dsp:nvSpPr>
      <dsp:spPr>
        <a:xfrm>
          <a:off x="319563" y="2015281"/>
          <a:ext cx="4473892" cy="67896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3D = 5/5 Minors Forcing</a:t>
          </a:r>
        </a:p>
      </dsp:txBody>
      <dsp:txXfrm>
        <a:off x="352707" y="2048425"/>
        <a:ext cx="4407604" cy="6126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64D5F2-899F-473C-9295-174D22DAFFDC}">
      <dsp:nvSpPr>
        <dsp:cNvPr id="0" name=""/>
        <dsp:cNvSpPr/>
      </dsp:nvSpPr>
      <dsp:spPr>
        <a:xfrm>
          <a:off x="0" y="56318"/>
          <a:ext cx="6391275" cy="7195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3H = 5/5 Majors Invitational</a:t>
          </a:r>
        </a:p>
      </dsp:txBody>
      <dsp:txXfrm>
        <a:off x="35125" y="91443"/>
        <a:ext cx="6321025" cy="649299"/>
      </dsp:txXfrm>
    </dsp:sp>
    <dsp:sp modelId="{0F72E9EE-9130-43E8-9530-0427F5D7D082}">
      <dsp:nvSpPr>
        <dsp:cNvPr id="0" name=""/>
        <dsp:cNvSpPr/>
      </dsp:nvSpPr>
      <dsp:spPr>
        <a:xfrm>
          <a:off x="0" y="775868"/>
          <a:ext cx="6391275" cy="1925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Partner can—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pass 3H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correct to 3S</a:t>
          </a:r>
        </a:p>
        <a:p>
          <a:pPr marL="457200" lvl="2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bid game in NT or one of the majors to accept the invitation</a:t>
          </a:r>
        </a:p>
      </dsp:txBody>
      <dsp:txXfrm>
        <a:off x="0" y="775868"/>
        <a:ext cx="6391275" cy="1925100"/>
      </dsp:txXfrm>
    </dsp:sp>
    <dsp:sp modelId="{F60978CD-C84D-4408-8BED-226F6444F696}">
      <dsp:nvSpPr>
        <dsp:cNvPr id="0" name=""/>
        <dsp:cNvSpPr/>
      </dsp:nvSpPr>
      <dsp:spPr>
        <a:xfrm>
          <a:off x="0" y="2700968"/>
          <a:ext cx="6391275" cy="719549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/>
            <a:t>3S = 5/5 Majors Game Forcing</a:t>
          </a:r>
        </a:p>
      </dsp:txBody>
      <dsp:txXfrm>
        <a:off x="35125" y="2736093"/>
        <a:ext cx="6321025" cy="649299"/>
      </dsp:txXfrm>
    </dsp:sp>
    <dsp:sp modelId="{BA36C6E4-EC4F-49B0-8096-33ABB68A2E40}">
      <dsp:nvSpPr>
        <dsp:cNvPr id="0" name=""/>
        <dsp:cNvSpPr/>
      </dsp:nvSpPr>
      <dsp:spPr>
        <a:xfrm>
          <a:off x="0" y="3420518"/>
          <a:ext cx="6391275" cy="1769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Partner bids game in either a major or NT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/>
            <a:t>Responder with extras can still pursue slam with a quantitative or ace-asking bid</a:t>
          </a:r>
        </a:p>
      </dsp:txBody>
      <dsp:txXfrm>
        <a:off x="0" y="3420518"/>
        <a:ext cx="6391275" cy="1769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634FB8-374D-4000-BE60-FFD432BCD4CB}">
      <dsp:nvSpPr>
        <dsp:cNvPr id="0" name=""/>
        <dsp:cNvSpPr/>
      </dsp:nvSpPr>
      <dsp:spPr>
        <a:xfrm>
          <a:off x="0" y="747518"/>
          <a:ext cx="6391275" cy="15214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37388" rIns="4960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Asks opener if they have a 4 or 5-card major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Give up the 5/5 minors weak bid</a:t>
          </a:r>
        </a:p>
      </dsp:txBody>
      <dsp:txXfrm>
        <a:off x="0" y="747518"/>
        <a:ext cx="6391275" cy="1521449"/>
      </dsp:txXfrm>
    </dsp:sp>
    <dsp:sp modelId="{5017EFCE-D709-4BBD-910F-FC654D1EA947}">
      <dsp:nvSpPr>
        <dsp:cNvPr id="0" name=""/>
        <dsp:cNvSpPr/>
      </dsp:nvSpPr>
      <dsp:spPr>
        <a:xfrm>
          <a:off x="319563" y="437558"/>
          <a:ext cx="4473892" cy="619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3C = Puppet Stayman</a:t>
          </a:r>
        </a:p>
      </dsp:txBody>
      <dsp:txXfrm>
        <a:off x="349825" y="467820"/>
        <a:ext cx="4413368" cy="559396"/>
      </dsp:txXfrm>
    </dsp:sp>
    <dsp:sp modelId="{A83CE726-C71A-4379-AEE1-7527B9DCCE67}">
      <dsp:nvSpPr>
        <dsp:cNvPr id="0" name=""/>
        <dsp:cNvSpPr/>
      </dsp:nvSpPr>
      <dsp:spPr>
        <a:xfrm>
          <a:off x="0" y="2692328"/>
          <a:ext cx="6391275" cy="211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6034" tIns="437388" rIns="4960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Forcing one round.  Possible responses include 3NT, 4m, or 5m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/>
            <a:t>Responder with extras can still pursue slam with a quantitative or ace-asking bid</a:t>
          </a:r>
        </a:p>
      </dsp:txBody>
      <dsp:txXfrm>
        <a:off x="0" y="2692328"/>
        <a:ext cx="6391275" cy="2116800"/>
      </dsp:txXfrm>
    </dsp:sp>
    <dsp:sp modelId="{52482FF8-BA10-4A52-933A-0D86940978CC}">
      <dsp:nvSpPr>
        <dsp:cNvPr id="0" name=""/>
        <dsp:cNvSpPr/>
      </dsp:nvSpPr>
      <dsp:spPr>
        <a:xfrm>
          <a:off x="319563" y="2382368"/>
          <a:ext cx="4473892" cy="619920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9102" tIns="0" rIns="16910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3D = 5/5 Minors Forcing (same)</a:t>
          </a:r>
        </a:p>
      </dsp:txBody>
      <dsp:txXfrm>
        <a:off x="349825" y="2412630"/>
        <a:ext cx="4413368" cy="5593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C7C3E3-9761-40DE-A9BD-FAFE48166E4A}">
      <dsp:nvSpPr>
        <dsp:cNvPr id="0" name=""/>
        <dsp:cNvSpPr/>
      </dsp:nvSpPr>
      <dsp:spPr>
        <a:xfrm>
          <a:off x="0" y="62039"/>
          <a:ext cx="6391275" cy="111230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3H = 5/5 Majors Invitational (same)</a:t>
          </a:r>
        </a:p>
      </dsp:txBody>
      <dsp:txXfrm>
        <a:off x="54298" y="116337"/>
        <a:ext cx="6282679" cy="1003708"/>
      </dsp:txXfrm>
    </dsp:sp>
    <dsp:sp modelId="{08A35176-049B-4A11-9374-4C8F2E2CEE85}">
      <dsp:nvSpPr>
        <dsp:cNvPr id="0" name=""/>
        <dsp:cNvSpPr/>
      </dsp:nvSpPr>
      <dsp:spPr>
        <a:xfrm>
          <a:off x="0" y="1174343"/>
          <a:ext cx="6391275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Partner can—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pass 3H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correct to 3S</a:t>
          </a:r>
        </a:p>
        <a:p>
          <a:pPr marL="457200" lvl="2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bid game in NT or one of the majors to accept the invitation</a:t>
          </a:r>
        </a:p>
      </dsp:txBody>
      <dsp:txXfrm>
        <a:off x="0" y="1174343"/>
        <a:ext cx="6391275" cy="1825740"/>
      </dsp:txXfrm>
    </dsp:sp>
    <dsp:sp modelId="{1D851F43-75E0-48DE-91C5-F0D58D0750AB}">
      <dsp:nvSpPr>
        <dsp:cNvPr id="0" name=""/>
        <dsp:cNvSpPr/>
      </dsp:nvSpPr>
      <dsp:spPr>
        <a:xfrm>
          <a:off x="0" y="3000083"/>
          <a:ext cx="6391275" cy="1112304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3S = 5/5 Majors Game Forcing (same)</a:t>
          </a:r>
        </a:p>
      </dsp:txBody>
      <dsp:txXfrm>
        <a:off x="54298" y="3054381"/>
        <a:ext cx="6282679" cy="1003708"/>
      </dsp:txXfrm>
    </dsp:sp>
    <dsp:sp modelId="{29FBF080-2004-4AF5-8646-F43626464C38}">
      <dsp:nvSpPr>
        <dsp:cNvPr id="0" name=""/>
        <dsp:cNvSpPr/>
      </dsp:nvSpPr>
      <dsp:spPr>
        <a:xfrm>
          <a:off x="0" y="4112387"/>
          <a:ext cx="6391275" cy="1072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Partner bids game in either a major or NT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/>
            <a:t>Responder with extras can still pursue slam with a quantitative or ace-asking bid</a:t>
          </a:r>
        </a:p>
      </dsp:txBody>
      <dsp:txXfrm>
        <a:off x="0" y="4112387"/>
        <a:ext cx="6391275" cy="107226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A691C7-C967-47B4-9B67-0F84F211FB6D}">
      <dsp:nvSpPr>
        <dsp:cNvPr id="0" name=""/>
        <dsp:cNvSpPr/>
      </dsp:nvSpPr>
      <dsp:spPr>
        <a:xfrm>
          <a:off x="0" y="29790"/>
          <a:ext cx="6391275" cy="13127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3C = 5/5 Minors Non-forcing or Puppet Stayman</a:t>
          </a:r>
        </a:p>
      </dsp:txBody>
      <dsp:txXfrm>
        <a:off x="64083" y="93873"/>
        <a:ext cx="6263109" cy="1184574"/>
      </dsp:txXfrm>
    </dsp:sp>
    <dsp:sp modelId="{569F658D-A7C1-4310-BDFB-D8F46AD503FD}">
      <dsp:nvSpPr>
        <dsp:cNvPr id="0" name=""/>
        <dsp:cNvSpPr/>
      </dsp:nvSpPr>
      <dsp:spPr>
        <a:xfrm>
          <a:off x="0" y="1342531"/>
          <a:ext cx="6391275" cy="546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Partnership agreement</a:t>
          </a:r>
        </a:p>
      </dsp:txBody>
      <dsp:txXfrm>
        <a:off x="0" y="1342531"/>
        <a:ext cx="6391275" cy="546480"/>
      </dsp:txXfrm>
    </dsp:sp>
    <dsp:sp modelId="{2C5C97F8-F11F-4E5E-BDD3-1C3A061084F0}">
      <dsp:nvSpPr>
        <dsp:cNvPr id="0" name=""/>
        <dsp:cNvSpPr/>
      </dsp:nvSpPr>
      <dsp:spPr>
        <a:xfrm>
          <a:off x="0" y="1889011"/>
          <a:ext cx="6391275" cy="1312740"/>
        </a:xfrm>
        <a:prstGeom prst="roundRect">
          <a:avLst/>
        </a:prstGeom>
        <a:solidFill>
          <a:schemeClr val="accent5">
            <a:hueOff val="2438425"/>
            <a:satOff val="-19443"/>
            <a:lumOff val="-14705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3D = 5/5 Minors Forcing (same)</a:t>
          </a:r>
        </a:p>
      </dsp:txBody>
      <dsp:txXfrm>
        <a:off x="64083" y="1953094"/>
        <a:ext cx="6263109" cy="1184574"/>
      </dsp:txXfrm>
    </dsp:sp>
    <dsp:sp modelId="{06B5FF66-60DB-44D5-A025-AC8E137E2905}">
      <dsp:nvSpPr>
        <dsp:cNvPr id="0" name=""/>
        <dsp:cNvSpPr/>
      </dsp:nvSpPr>
      <dsp:spPr>
        <a:xfrm>
          <a:off x="0" y="3201751"/>
          <a:ext cx="6391275" cy="201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Forcing one round.  Possible responses include 3NT, 4m, or 5m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Responder with extras can still pursue slam with a quantitative or ace-asking bid</a:t>
          </a:r>
        </a:p>
      </dsp:txBody>
      <dsp:txXfrm>
        <a:off x="0" y="3201751"/>
        <a:ext cx="6391275" cy="20151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C90AC8-591F-434D-9807-D6A07043657D}">
      <dsp:nvSpPr>
        <dsp:cNvPr id="0" name=""/>
        <dsp:cNvSpPr/>
      </dsp:nvSpPr>
      <dsp:spPr>
        <a:xfrm>
          <a:off x="0" y="21623"/>
          <a:ext cx="6391275" cy="79150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3H = 3-1-5/4 (singleton heart)</a:t>
          </a:r>
        </a:p>
      </dsp:txBody>
      <dsp:txXfrm>
        <a:off x="38638" y="60261"/>
        <a:ext cx="6313999" cy="714229"/>
      </dsp:txXfrm>
    </dsp:sp>
    <dsp:sp modelId="{9630EF59-2F1D-41A8-82BE-A6DA1B13D434}">
      <dsp:nvSpPr>
        <dsp:cNvPr id="0" name=""/>
        <dsp:cNvSpPr/>
      </dsp:nvSpPr>
      <dsp:spPr>
        <a:xfrm>
          <a:off x="0" y="813128"/>
          <a:ext cx="6391275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Partner can—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bid 3NT with stoppers in hearts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bid 4S with 5 spades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raise one of the minors</a:t>
          </a:r>
        </a:p>
      </dsp:txBody>
      <dsp:txXfrm>
        <a:off x="0" y="813128"/>
        <a:ext cx="6391275" cy="1810215"/>
      </dsp:txXfrm>
    </dsp:sp>
    <dsp:sp modelId="{BE6F135F-9C46-451F-A6B6-75FA930E7BBD}">
      <dsp:nvSpPr>
        <dsp:cNvPr id="0" name=""/>
        <dsp:cNvSpPr/>
      </dsp:nvSpPr>
      <dsp:spPr>
        <a:xfrm>
          <a:off x="0" y="2623343"/>
          <a:ext cx="6391275" cy="791505"/>
        </a:xfrm>
        <a:prstGeom prst="roundRect">
          <a:avLst/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3S = 1-3-5/4 (singleton spade)</a:t>
          </a:r>
        </a:p>
      </dsp:txBody>
      <dsp:txXfrm>
        <a:off x="38638" y="2661981"/>
        <a:ext cx="6313999" cy="714229"/>
      </dsp:txXfrm>
    </dsp:sp>
    <dsp:sp modelId="{7FB72E3F-5372-4204-9D57-F55342B28617}">
      <dsp:nvSpPr>
        <dsp:cNvPr id="0" name=""/>
        <dsp:cNvSpPr/>
      </dsp:nvSpPr>
      <dsp:spPr>
        <a:xfrm>
          <a:off x="0" y="3414848"/>
          <a:ext cx="6391275" cy="18102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923" tIns="41910" rIns="234696" bIns="41910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Partner can—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bid 3NT with stoppers in spades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bid 4H with 5 hearts</a:t>
          </a:r>
        </a:p>
        <a:p>
          <a:pPr marL="457200" lvl="2" indent="-228600" algn="l" defTabSz="11557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600" kern="1200"/>
            <a:t>raise one of the minors</a:t>
          </a:r>
        </a:p>
      </dsp:txBody>
      <dsp:txXfrm>
        <a:off x="0" y="3414848"/>
        <a:ext cx="6391275" cy="18102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51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07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8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2599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1967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740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74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17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02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1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032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471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3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3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46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1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922F06D-1DA3-4DB2-8363-4AD88D5B66C0}" type="datetimeFigureOut">
              <a:rPr lang="en-US" smtClean="0"/>
              <a:t>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541B4E-396B-4F85-9309-59821B12C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78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>
            <a:extLst>
              <a:ext uri="{FF2B5EF4-FFF2-40B4-BE49-F238E27FC236}">
                <a16:creationId xmlns:a16="http://schemas.microsoft.com/office/drawing/2014/main" id="{D22D1B95-2B54-43E9-85D9-B489F6C5D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21010068">
            <a:off x="8490951" y="4185117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7D0F3F6D-A49D-4406-8D61-1C4F8D792F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455612" y="4241801"/>
            <a:ext cx="11277600" cy="2337161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D953A318-DA8D-4405-9536-D889E45C5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382A3D-2F90-475C-8DF2-F666FEA342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CE5622-70C4-75B8-9751-3C42EB0A71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43000"/>
            <a:ext cx="8825658" cy="3389217"/>
          </a:xfrm>
        </p:spPr>
        <p:txBody>
          <a:bodyPr anchor="ctr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</a:rPr>
              <a:t>3-Level Bids Over 1NT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7A48D-B8AE-8221-16C1-01C0B9D8F9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5240851"/>
            <a:ext cx="8825658" cy="828932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January 10, 2025</a:t>
            </a:r>
          </a:p>
        </p:txBody>
      </p:sp>
    </p:spTree>
    <p:extLst>
      <p:ext uri="{BB962C8B-B14F-4D97-AF65-F5344CB8AC3E}">
        <p14:creationId xmlns:p14="http://schemas.microsoft.com/office/powerpoint/2010/main" val="8647281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BAFB1-698A-BDAA-CEE9-5C0DDC17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4F1A5-3AA0-3A30-F5A2-83E3755D23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1NT—3C—3D—3H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AJxx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Qxx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Kxxx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Jx</a:t>
            </a:r>
            <a:endParaRPr lang="en-US" dirty="0"/>
          </a:p>
          <a:p>
            <a:r>
              <a:rPr lang="en-US" dirty="0"/>
              <a:t>1NT—3C—3H—3NT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Kxx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Jx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Axxx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QJxx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3F80A-E213-10AB-FE14-97DF0C05C7C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1NT—3C—3D—4D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KQxx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QJxx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KJxx</a:t>
            </a:r>
            <a:endParaRPr lang="en-US" dirty="0"/>
          </a:p>
          <a:p>
            <a:r>
              <a:rPr lang="en-US" dirty="0"/>
              <a:t>1NT—3C—3S—4S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Jx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QJxx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AJTx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57774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31FBDD-3031-83C2-CBD3-216120281B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DDD6200-CF80-9A8A-4201-6934C542D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Fragments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B287A0-8275-50BD-6A6E-242FDEB35F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505782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7893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E0DA1-DE72-E67A-75DB-2B3E5BCE76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9985CB-5FDA-B081-DCC4-B7C29ADE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Fragments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E9B536C-7B58-7077-3BDB-4F0803591F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1215320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539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CE5C8-2A12-5F26-2EE3-9A8C2A38B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68A31-46F4-4954-1278-F328D1C91CF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200" dirty="0"/>
              <a:t>1NT—3H—3NT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Responder’s hand: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Qxx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>
                <a:solidFill>
                  <a:srgbClr val="FF0000"/>
                </a:solidFill>
              </a:rPr>
              <a:t>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AJxx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KQxxx</a:t>
            </a:r>
            <a:endParaRPr lang="en-US" sz="17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900" dirty="0"/>
              <a:t>Opener’s hand: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AJx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>
                <a:solidFill>
                  <a:srgbClr val="FF0000"/>
                </a:solidFill>
              </a:rPr>
              <a:t>AQJx</a:t>
            </a:r>
            <a:endParaRPr lang="en-US" sz="17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Kxx</a:t>
            </a:r>
            <a:endParaRPr lang="en-US" sz="17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700" dirty="0" err="1"/>
              <a:t>Jxx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58E94DD-3E7C-9C46-0741-FF76304B8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100" dirty="0"/>
              <a:t>1NT—3S—4D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Responder’s hand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>
                <a:solidFill>
                  <a:srgbClr val="FF0000"/>
                </a:solidFill>
              </a:rPr>
              <a:t>x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Qxx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AJxx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KQxxx</a:t>
            </a:r>
            <a:endParaRPr lang="en-US" sz="19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100" dirty="0"/>
              <a:t>Opener’s hand: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Jxx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KJx</a:t>
            </a:r>
            <a:endParaRPr lang="en-US" sz="19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>
                <a:solidFill>
                  <a:srgbClr val="FF0000"/>
                </a:solidFill>
              </a:rPr>
              <a:t>KQxx</a:t>
            </a:r>
            <a:endParaRPr lang="en-US" sz="1900" dirty="0">
              <a:solidFill>
                <a:srgbClr val="FF0000"/>
              </a:solidFill>
            </a:endParaRP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1900" dirty="0" err="1"/>
              <a:t>AJx</a:t>
            </a:r>
            <a:endParaRPr lang="en-US" sz="19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3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FAEF28A3-012D-4640-B8B8-1EF6EAF72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3B2F1C2-14D3-4A53-B329-323795BC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94E879E-1515-4211-8F1B-B68A92B2C2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7137E7D-1F4E-498A-97D1-0E1FE6FC6F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1375183-B6E5-43E0-B28F-39EC90838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67F36BD-A8AF-4304-A662-1007CC174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5D9095F-2809-4A90-A032-250AC21C3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9027D7BF-C282-4477-A406-245C3F26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AC3C43D8-426E-472E-A8E8-C41BF7A876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2DCAE0E-B8DE-4C42-A48F-FA0C8345A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9647F54-801D-44AB-8284-EDDFF7763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10C9632-BB6F-48EE-AB65-501878BA5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587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EC8AAB6-953B-4D29-9967-3C44D06BB4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" name="Freeform 5">
            <a:extLst>
              <a:ext uri="{FF2B5EF4-FFF2-40B4-BE49-F238E27FC236}">
                <a16:creationId xmlns:a16="http://schemas.microsoft.com/office/drawing/2014/main" id="{C89ED458-2326-40DC-9C7B-1A717B6551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0FB76D-686B-2AFE-ABC3-6897875E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 dirty="0">
                <a:solidFill>
                  <a:schemeClr val="tx1"/>
                </a:solidFill>
              </a:rPr>
              <a:t>Your Convention Card	</a:t>
            </a:r>
          </a:p>
        </p:txBody>
      </p:sp>
      <p:pic>
        <p:nvPicPr>
          <p:cNvPr id="5" name="Picture Placeholder 4" descr="A card with a list of cards&#10;&#10;Description automatically generated with medium confidence">
            <a:extLst>
              <a:ext uri="{FF2B5EF4-FFF2-40B4-BE49-F238E27FC236}">
                <a16:creationId xmlns:a16="http://schemas.microsoft.com/office/drawing/2014/main" id="{70FFCDA2-89D7-F25E-D159-BDA85F86964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" b="2"/>
          <a:stretch/>
        </p:blipFill>
        <p:spPr>
          <a:xfrm>
            <a:off x="5194607" y="803751"/>
            <a:ext cx="6391533" cy="525049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6F9D1DE6-E368-4F07-85F9-D5B76747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63B1F66-4ACE-4A01-8ADF-F175A9C358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F8448ED-9332-4A9B-8CAB-B1985E596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C56C1B-102E-3CCA-261E-C766A58D29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5" y="2120900"/>
            <a:ext cx="3133726" cy="3898900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sz="2000" dirty="0">
                <a:solidFill>
                  <a:schemeClr val="tx1"/>
                </a:solidFill>
              </a:rPr>
              <a:t>What is the meaning of 3C, 3D, 3H, or 3S in response to partner’s 1NT opener?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dirty="0">
                <a:solidFill>
                  <a:schemeClr val="tx1"/>
                </a:solidFill>
              </a:rPr>
              <a:t>Have an agreement with your partner how you will use these bids.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sz="2000" dirty="0">
                <a:solidFill>
                  <a:schemeClr val="tx1"/>
                </a:solidFill>
              </a:rPr>
              <a:t>Let’s look at some options.</a:t>
            </a:r>
          </a:p>
          <a:p>
            <a:pPr marL="285750" indent="-285750">
              <a:buFont typeface="Wingdings 3" charset="2"/>
              <a:buChar char="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Freeform 5">
            <a:extLst>
              <a:ext uri="{FF2B5EF4-FFF2-40B4-BE49-F238E27FC236}">
                <a16:creationId xmlns:a16="http://schemas.microsoft.com/office/drawing/2014/main" id="{ED3A2261-1C75-40FF-8CD6-18C5900C1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594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5EF4E-BD60-65CE-C8F0-AB2D5A8E2D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000" dirty="0"/>
              <a:t>Three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C5232-6D8F-BEF1-0826-0A540FEFC9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5/5 Majors/Minors</a:t>
            </a:r>
          </a:p>
          <a:p>
            <a:r>
              <a:rPr lang="en-US" sz="6000" dirty="0"/>
              <a:t>Puppet Stayman</a:t>
            </a:r>
          </a:p>
          <a:p>
            <a:r>
              <a:rPr lang="en-US" sz="6000" dirty="0"/>
              <a:t>Fragments</a:t>
            </a:r>
          </a:p>
        </p:txBody>
      </p:sp>
    </p:spTree>
    <p:extLst>
      <p:ext uri="{BB962C8B-B14F-4D97-AF65-F5344CB8AC3E}">
        <p14:creationId xmlns:p14="http://schemas.microsoft.com/office/powerpoint/2010/main" val="3959393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015D6B-029A-E030-4809-E4B21DDB9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5/5 Majors/Minors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C422515-E479-104A-65A0-0CC53CE388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228175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79084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B75C39D-A3F4-EBDF-922F-05ED7C5BC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 sz="3100">
                <a:solidFill>
                  <a:srgbClr val="EBEBEB"/>
                </a:solidFill>
              </a:rPr>
              <a:t>5/5 Majors/Minors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6620841-EF07-3282-DC58-884BD15A86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499097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560482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DBA4B-A2FC-923B-E406-00A780EA7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F5673-C2D2-AA42-074F-34B03F85820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1NT—3C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Kxxxx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Axxxx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1NT—3D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Qx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KQxxx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Axxxx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BD470-4FBF-CF0E-C9ED-B2AD249649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1NT—3H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Kxxxx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KJxxx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xx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</a:t>
            </a:r>
          </a:p>
          <a:p>
            <a:r>
              <a:rPr lang="en-US" dirty="0"/>
              <a:t>1NT—3S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Axxxx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KJxxx</a:t>
            </a:r>
            <a:endParaRPr lang="en-US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err="1"/>
              <a:t>Jx</a:t>
            </a: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95582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716792-BB03-CE0B-A2E9-0AA351B9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5976BDD-D06D-DF81-93E7-EE0F04787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Puppet Stayman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2298B2-3501-EE98-9082-E7F92B4D73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156829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129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B1EC74F-3972-5FE4-5BEE-74B5D8A24D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8BCF048-8940-4354-B9EC-5AD74E283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024C14A-78BD-44B0-82BE-6A0D0A270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09F3D29-EDB1-4F1C-A0E0-36F28CE17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82F4AB-C7B8-4A86-9927-AA106AA27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0B26874-5AFA-4D1E-94A9-53AF9790D7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1DA6C95-40F8-4305-89F6-17F6167C0B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A2FA2D29-AEEE-4FFA-B233-94FBE84C9B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6DA5143E-FA8E-4EC1-99F7-35AE5AD4E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FFD669D-07C9-0FB5-15DF-8779BCD6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7"/>
            <a:ext cx="2942210" cy="483374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Puppet Stayman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C28BCC9-4093-4FD5-83EB-7EC297F51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BF2BFDC-A801-7EB0-8AD1-135E215525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035045"/>
              </p:ext>
            </p:extLst>
          </p:nvPr>
        </p:nvGraphicFramePr>
        <p:xfrm>
          <a:off x="5194300" y="808038"/>
          <a:ext cx="6391275" cy="5246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3172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4E43EB-867C-4B35-9A5C-E435157C72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C0F5DA-B59F-4F13-8BB8-FFD8F2C57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CEA1DEC-CC9E-4776-9E08-048A15BFA6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3140485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CE399CF-F4B8-4832-A8CB-B93F6B1EF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171964" y="-140866"/>
            <a:ext cx="6053670" cy="7139732"/>
          </a:xfrm>
          <a:custGeom>
            <a:avLst/>
            <a:gdLst>
              <a:gd name="connsiteX0" fmla="*/ 6053670 w 6053670"/>
              <a:gd name="connsiteY0" fmla="*/ 1098 h 7139732"/>
              <a:gd name="connsiteX1" fmla="*/ 6053670 w 6053670"/>
              <a:gd name="connsiteY1" fmla="*/ 1084479 h 7139732"/>
              <a:gd name="connsiteX2" fmla="*/ 6053670 w 6053670"/>
              <a:gd name="connsiteY2" fmla="*/ 1254558 h 7139732"/>
              <a:gd name="connsiteX3" fmla="*/ 6053670 w 6053670"/>
              <a:gd name="connsiteY3" fmla="*/ 7139732 h 7139732"/>
              <a:gd name="connsiteX4" fmla="*/ 0 w 6053670"/>
              <a:gd name="connsiteY4" fmla="*/ 7139732 h 7139732"/>
              <a:gd name="connsiteX5" fmla="*/ 0 w 6053670"/>
              <a:gd name="connsiteY5" fmla="*/ 1249853 h 7139732"/>
              <a:gd name="connsiteX6" fmla="*/ 0 w 6053670"/>
              <a:gd name="connsiteY6" fmla="*/ 1084479 h 7139732"/>
              <a:gd name="connsiteX7" fmla="*/ 0 w 6053670"/>
              <a:gd name="connsiteY7" fmla="*/ 0 h 7139732"/>
              <a:gd name="connsiteX8" fmla="*/ 35717 w 6053670"/>
              <a:gd name="connsiteY8" fmla="*/ 5488 h 7139732"/>
              <a:gd name="connsiteX9" fmla="*/ 140445 w 6053670"/>
              <a:gd name="connsiteY9" fmla="*/ 21641 h 7139732"/>
              <a:gd name="connsiteX10" fmla="*/ 216722 w 6053670"/>
              <a:gd name="connsiteY10" fmla="*/ 32932 h 7139732"/>
              <a:gd name="connsiteX11" fmla="*/ 307527 w 6053670"/>
              <a:gd name="connsiteY11" fmla="*/ 44850 h 7139732"/>
              <a:gd name="connsiteX12" fmla="*/ 415282 w 6053670"/>
              <a:gd name="connsiteY12" fmla="*/ 59121 h 7139732"/>
              <a:gd name="connsiteX13" fmla="*/ 534539 w 6053670"/>
              <a:gd name="connsiteY13" fmla="*/ 74175 h 7139732"/>
              <a:gd name="connsiteX14" fmla="*/ 668931 w 6053670"/>
              <a:gd name="connsiteY14" fmla="*/ 90014 h 7139732"/>
              <a:gd name="connsiteX15" fmla="*/ 815430 w 6053670"/>
              <a:gd name="connsiteY15" fmla="*/ 106794 h 7139732"/>
              <a:gd name="connsiteX16" fmla="*/ 974641 w 6053670"/>
              <a:gd name="connsiteY16" fmla="*/ 123574 h 7139732"/>
              <a:gd name="connsiteX17" fmla="*/ 1144144 w 6053670"/>
              <a:gd name="connsiteY17" fmla="*/ 140667 h 7139732"/>
              <a:gd name="connsiteX18" fmla="*/ 1326965 w 6053670"/>
              <a:gd name="connsiteY18" fmla="*/ 156506 h 7139732"/>
              <a:gd name="connsiteX19" fmla="*/ 1518261 w 6053670"/>
              <a:gd name="connsiteY19" fmla="*/ 171717 h 7139732"/>
              <a:gd name="connsiteX20" fmla="*/ 1720453 w 6053670"/>
              <a:gd name="connsiteY20" fmla="*/ 185518 h 7139732"/>
              <a:gd name="connsiteX21" fmla="*/ 1931121 w 6053670"/>
              <a:gd name="connsiteY21" fmla="*/ 198690 h 7139732"/>
              <a:gd name="connsiteX22" fmla="*/ 2150869 w 6053670"/>
              <a:gd name="connsiteY22" fmla="*/ 211079 h 7139732"/>
              <a:gd name="connsiteX23" fmla="*/ 2263467 w 6053670"/>
              <a:gd name="connsiteY23" fmla="*/ 215470 h 7139732"/>
              <a:gd name="connsiteX24" fmla="*/ 2378487 w 6053670"/>
              <a:gd name="connsiteY24" fmla="*/ 220332 h 7139732"/>
              <a:gd name="connsiteX25" fmla="*/ 2495323 w 6053670"/>
              <a:gd name="connsiteY25" fmla="*/ 224879 h 7139732"/>
              <a:gd name="connsiteX26" fmla="*/ 2612764 w 6053670"/>
              <a:gd name="connsiteY26" fmla="*/ 227859 h 7139732"/>
              <a:gd name="connsiteX27" fmla="*/ 2732627 w 6053670"/>
              <a:gd name="connsiteY27" fmla="*/ 230525 h 7139732"/>
              <a:gd name="connsiteX28" fmla="*/ 2853700 w 6053670"/>
              <a:gd name="connsiteY28" fmla="*/ 233348 h 7139732"/>
              <a:gd name="connsiteX29" fmla="*/ 2977195 w 6053670"/>
              <a:gd name="connsiteY29" fmla="*/ 235229 h 7139732"/>
              <a:gd name="connsiteX30" fmla="*/ 3101901 w 6053670"/>
              <a:gd name="connsiteY30" fmla="*/ 235229 h 7139732"/>
              <a:gd name="connsiteX31" fmla="*/ 3227817 w 6053670"/>
              <a:gd name="connsiteY31" fmla="*/ 236170 h 7139732"/>
              <a:gd name="connsiteX32" fmla="*/ 3354944 w 6053670"/>
              <a:gd name="connsiteY32" fmla="*/ 235229 h 7139732"/>
              <a:gd name="connsiteX33" fmla="*/ 3483887 w 6053670"/>
              <a:gd name="connsiteY33" fmla="*/ 233348 h 7139732"/>
              <a:gd name="connsiteX34" fmla="*/ 3612830 w 6053670"/>
              <a:gd name="connsiteY34" fmla="*/ 231623 h 7139732"/>
              <a:gd name="connsiteX35" fmla="*/ 3743590 w 6053670"/>
              <a:gd name="connsiteY35" fmla="*/ 227859 h 7139732"/>
              <a:gd name="connsiteX36" fmla="*/ 3875560 w 6053670"/>
              <a:gd name="connsiteY36" fmla="*/ 223938 h 7139732"/>
              <a:gd name="connsiteX37" fmla="*/ 4007530 w 6053670"/>
              <a:gd name="connsiteY37" fmla="*/ 219391 h 7139732"/>
              <a:gd name="connsiteX38" fmla="*/ 4140710 w 6053670"/>
              <a:gd name="connsiteY38" fmla="*/ 212961 h 7139732"/>
              <a:gd name="connsiteX39" fmla="*/ 4275102 w 6053670"/>
              <a:gd name="connsiteY39" fmla="*/ 205277 h 7139732"/>
              <a:gd name="connsiteX40" fmla="*/ 4410098 w 6053670"/>
              <a:gd name="connsiteY40" fmla="*/ 197907 h 7139732"/>
              <a:gd name="connsiteX41" fmla="*/ 4545096 w 6053670"/>
              <a:gd name="connsiteY41" fmla="*/ 188498 h 7139732"/>
              <a:gd name="connsiteX42" fmla="*/ 4681909 w 6053670"/>
              <a:gd name="connsiteY42" fmla="*/ 177207 h 7139732"/>
              <a:gd name="connsiteX43" fmla="*/ 4816905 w 6053670"/>
              <a:gd name="connsiteY43" fmla="*/ 165916 h 7139732"/>
              <a:gd name="connsiteX44" fmla="*/ 4954323 w 6053670"/>
              <a:gd name="connsiteY44" fmla="*/ 152899 h 7139732"/>
              <a:gd name="connsiteX45" fmla="*/ 5092347 w 6053670"/>
              <a:gd name="connsiteY45" fmla="*/ 138629 h 7139732"/>
              <a:gd name="connsiteX46" fmla="*/ 5228555 w 6053670"/>
              <a:gd name="connsiteY46" fmla="*/ 123574 h 7139732"/>
              <a:gd name="connsiteX47" fmla="*/ 5366578 w 6053670"/>
              <a:gd name="connsiteY47" fmla="*/ 106010 h 7139732"/>
              <a:gd name="connsiteX48" fmla="*/ 5503997 w 6053670"/>
              <a:gd name="connsiteY48" fmla="*/ 87192 h 7139732"/>
              <a:gd name="connsiteX49" fmla="*/ 5642020 w 6053670"/>
              <a:gd name="connsiteY49" fmla="*/ 68530 h 7139732"/>
              <a:gd name="connsiteX50" fmla="*/ 5779438 w 6053670"/>
              <a:gd name="connsiteY50" fmla="*/ 46733 h 7139732"/>
              <a:gd name="connsiteX51" fmla="*/ 5916251 w 6053670"/>
              <a:gd name="connsiteY51" fmla="*/ 24464 h 7139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7139732">
                <a:moveTo>
                  <a:pt x="6053670" y="1098"/>
                </a:moveTo>
                <a:lnTo>
                  <a:pt x="6053670" y="1084479"/>
                </a:lnTo>
                <a:lnTo>
                  <a:pt x="6053670" y="1254558"/>
                </a:lnTo>
                <a:lnTo>
                  <a:pt x="6053670" y="7139732"/>
                </a:lnTo>
                <a:lnTo>
                  <a:pt x="0" y="7139732"/>
                </a:lnTo>
                <a:lnTo>
                  <a:pt x="0" y="1249853"/>
                </a:lnTo>
                <a:lnTo>
                  <a:pt x="0" y="1084479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1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90" y="227859"/>
                </a:lnTo>
                <a:lnTo>
                  <a:pt x="3875560" y="223938"/>
                </a:lnTo>
                <a:lnTo>
                  <a:pt x="4007530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1F23E73A-FDC8-462C-83C1-3AA8961449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DDB46-495F-1173-754A-E15428F2F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087" y="1130603"/>
            <a:ext cx="3342442" cy="4596794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EBEBEB"/>
                </a:solidFill>
              </a:rPr>
              <a:t>Responses to Puppet Stayman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899AE-EA45-4EBE-F4C0-67B3510B3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0077" y="437513"/>
            <a:ext cx="5502614" cy="59543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/>
              <a:t>1NT—3C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3D = one or both 4-card majors</a:t>
            </a:r>
            <a:endParaRPr lang="en-US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3H/3S = responder bids the major they DO NOT have and opener places the contract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3NT = responder was looking for a 5-card major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4D = responder has both majors 4/4, opener places the contract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3H = 5 hearts</a:t>
            </a:r>
            <a:endParaRPr lang="en-US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3NT = responder was not looking for hearts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4H = found a fit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3S = 5 spades</a:t>
            </a:r>
            <a:endParaRPr lang="en-US"/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 3NT = responder was not looking for spades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US" sz="1600"/>
              <a:t> 4S = found a fit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3NT = no 4 or 5-card major</a:t>
            </a:r>
            <a:endParaRPr lang="en-US"/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/>
              <a:t>Responder with a good hand can go on to ask for aces or make a quantitative bid</a:t>
            </a:r>
            <a:endParaRPr lang="en-US"/>
          </a:p>
          <a:p>
            <a:pPr marL="457200" lvl="1" indent="0">
              <a:lnSpc>
                <a:spcPct val="90000"/>
              </a:lnSpc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070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1223</TotalTime>
  <Words>607</Words>
  <Application>Microsoft Office PowerPoint</Application>
  <PresentationFormat>Widescreen</PresentationFormat>
  <Paragraphs>137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Wingdings</vt:lpstr>
      <vt:lpstr>Wingdings 3</vt:lpstr>
      <vt:lpstr>Ion Boardroom</vt:lpstr>
      <vt:lpstr>3-Level Bids Over 1NT</vt:lpstr>
      <vt:lpstr>Your Convention Card </vt:lpstr>
      <vt:lpstr>Three Options</vt:lpstr>
      <vt:lpstr>5/5 Majors/Minors</vt:lpstr>
      <vt:lpstr>5/5 Majors/Minors</vt:lpstr>
      <vt:lpstr>Examples</vt:lpstr>
      <vt:lpstr>Puppet Stayman</vt:lpstr>
      <vt:lpstr>Puppet Stayman</vt:lpstr>
      <vt:lpstr>Responses to Puppet Stayman</vt:lpstr>
      <vt:lpstr>Examples</vt:lpstr>
      <vt:lpstr>Fragments</vt:lpstr>
      <vt:lpstr>Fragments</vt:lpstr>
      <vt:lpstr>Examples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Mary Ann White</dc:creator>
  <cp:lastModifiedBy>Neal Hayden</cp:lastModifiedBy>
  <cp:revision>2</cp:revision>
  <dcterms:created xsi:type="dcterms:W3CDTF">2025-01-09T06:41:23Z</dcterms:created>
  <dcterms:modified xsi:type="dcterms:W3CDTF">2025-01-11T17:57:50Z</dcterms:modified>
</cp:coreProperties>
</file>