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77" r:id="rId6"/>
    <p:sldId id="258" r:id="rId7"/>
    <p:sldId id="311" r:id="rId8"/>
    <p:sldId id="290" r:id="rId9"/>
    <p:sldId id="312" r:id="rId10"/>
    <p:sldId id="313" r:id="rId11"/>
    <p:sldId id="293" r:id="rId12"/>
    <p:sldId id="314" r:id="rId13"/>
    <p:sldId id="315" r:id="rId14"/>
    <p:sldId id="316" r:id="rId15"/>
    <p:sldId id="317" r:id="rId16"/>
    <p:sldId id="318" r:id="rId17"/>
    <p:sldId id="319" r:id="rId18"/>
    <p:sldId id="291" r:id="rId19"/>
    <p:sldId id="320" r:id="rId20"/>
    <p:sldId id="321" r:id="rId21"/>
    <p:sldId id="322" r:id="rId22"/>
    <p:sldId id="323" r:id="rId23"/>
    <p:sldId id="324" r:id="rId24"/>
    <p:sldId id="325" r:id="rId25"/>
    <p:sldId id="32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9C8591-207F-49AF-81ED-B5EE159A92A4}" v="1" dt="2025-03-13T16:58:13.477"/>
  </p1510:revLst>
</p1510:revInfo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4" autoAdjust="0"/>
    <p:restoredTop sz="93204" autoAdjust="0"/>
  </p:normalViewPr>
  <p:slideViewPr>
    <p:cSldViewPr snapToGrid="0">
      <p:cViewPr>
        <p:scale>
          <a:sx n="34" d="100"/>
          <a:sy n="34" d="100"/>
        </p:scale>
        <p:origin x="2484" y="636"/>
      </p:cViewPr>
      <p:guideLst>
        <p:guide orient="horz" pos="792"/>
        <p:guide pos="3144"/>
        <p:guide orient="horz" pos="960"/>
      </p:guideLst>
    </p:cSldViewPr>
  </p:slideViewPr>
  <p:outlineViewPr>
    <p:cViewPr>
      <p:scale>
        <a:sx n="33" d="100"/>
        <a:sy n="33" d="100"/>
      </p:scale>
      <p:origin x="0" y="-1194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Ann White" userId="fc6e66308e0dd37c" providerId="LiveId" clId="{C69C8591-207F-49AF-81ED-B5EE159A92A4}"/>
    <pc:docChg chg="undo custSel addSld delSld modSld sldOrd">
      <pc:chgData name="Mary Ann White" userId="fc6e66308e0dd37c" providerId="LiveId" clId="{C69C8591-207F-49AF-81ED-B5EE159A92A4}" dt="2025-03-14T02:40:36.875" v="5952" actId="20577"/>
      <pc:docMkLst>
        <pc:docMk/>
      </pc:docMkLst>
      <pc:sldChg chg="modSp mod">
        <pc:chgData name="Mary Ann White" userId="fc6e66308e0dd37c" providerId="LiveId" clId="{C69C8591-207F-49AF-81ED-B5EE159A92A4}" dt="2025-03-13T16:58:55.952" v="1284" actId="20577"/>
        <pc:sldMkLst>
          <pc:docMk/>
          <pc:sldMk cId="1642425379" sldId="256"/>
        </pc:sldMkLst>
        <pc:spChg chg="mod">
          <ac:chgData name="Mary Ann White" userId="fc6e66308e0dd37c" providerId="LiveId" clId="{C69C8591-207F-49AF-81ED-B5EE159A92A4}" dt="2025-03-13T16:58:55.952" v="1284" actId="20577"/>
          <ac:spMkLst>
            <pc:docMk/>
            <pc:sldMk cId="1642425379" sldId="256"/>
            <ac:spMk id="2" creationId="{216815C6-3AD0-46E6-A74A-1967BD91AF50}"/>
          </ac:spMkLst>
        </pc:spChg>
      </pc:sldChg>
      <pc:sldChg chg="modSp mod">
        <pc:chgData name="Mary Ann White" userId="fc6e66308e0dd37c" providerId="LiveId" clId="{C69C8591-207F-49AF-81ED-B5EE159A92A4}" dt="2025-03-13T16:42:12.394" v="954" actId="20577"/>
        <pc:sldMkLst>
          <pc:docMk/>
          <pc:sldMk cId="707789176" sldId="258"/>
        </pc:sldMkLst>
        <pc:spChg chg="mod">
          <ac:chgData name="Mary Ann White" userId="fc6e66308e0dd37c" providerId="LiveId" clId="{C69C8591-207F-49AF-81ED-B5EE159A92A4}" dt="2025-03-13T16:40:28.757" v="769" actId="20577"/>
          <ac:spMkLst>
            <pc:docMk/>
            <pc:sldMk cId="707789176" sldId="258"/>
            <ac:spMk id="2" creationId="{A29DE7F2-E890-4744-88DD-A75F5E300513}"/>
          </ac:spMkLst>
        </pc:spChg>
        <pc:spChg chg="mod">
          <ac:chgData name="Mary Ann White" userId="fc6e66308e0dd37c" providerId="LiveId" clId="{C69C8591-207F-49AF-81ED-B5EE159A92A4}" dt="2025-03-13T16:42:12.394" v="954" actId="20577"/>
          <ac:spMkLst>
            <pc:docMk/>
            <pc:sldMk cId="707789176" sldId="258"/>
            <ac:spMk id="4" creationId="{234A9118-C233-5725-FF49-766B3E5A13FF}"/>
          </ac:spMkLst>
        </pc:spChg>
      </pc:sldChg>
      <pc:sldChg chg="modSp mod">
        <pc:chgData name="Mary Ann White" userId="fc6e66308e0dd37c" providerId="LiveId" clId="{C69C8591-207F-49AF-81ED-B5EE159A92A4}" dt="2025-03-14T02:40:36.875" v="5952" actId="20577"/>
        <pc:sldMkLst>
          <pc:docMk/>
          <pc:sldMk cId="2243494996" sldId="277"/>
        </pc:sldMkLst>
        <pc:spChg chg="mod">
          <ac:chgData name="Mary Ann White" userId="fc6e66308e0dd37c" providerId="LiveId" clId="{C69C8591-207F-49AF-81ED-B5EE159A92A4}" dt="2025-03-14T02:40:36.875" v="5952" actId="20577"/>
          <ac:spMkLst>
            <pc:docMk/>
            <pc:sldMk cId="2243494996" sldId="277"/>
            <ac:spMk id="2" creationId="{6719F29B-F233-48AF-8261-F33A4E079E3E}"/>
          </ac:spMkLst>
        </pc:spChg>
        <pc:spChg chg="mod">
          <ac:chgData name="Mary Ann White" userId="fc6e66308e0dd37c" providerId="LiveId" clId="{C69C8591-207F-49AF-81ED-B5EE159A92A4}" dt="2025-03-13T18:19:31.370" v="2269" actId="27636"/>
          <ac:spMkLst>
            <pc:docMk/>
            <pc:sldMk cId="2243494996" sldId="277"/>
            <ac:spMk id="3" creationId="{35E3EA69-4E0E-41BD-8095-A124225A2647}"/>
          </ac:spMkLst>
        </pc:spChg>
      </pc:sldChg>
      <pc:sldChg chg="modSp mod">
        <pc:chgData name="Mary Ann White" userId="fc6e66308e0dd37c" providerId="LiveId" clId="{C69C8591-207F-49AF-81ED-B5EE159A92A4}" dt="2025-03-13T16:52:47.564" v="1241" actId="403"/>
        <pc:sldMkLst>
          <pc:docMk/>
          <pc:sldMk cId="1329539271" sldId="290"/>
        </pc:sldMkLst>
        <pc:spChg chg="mod">
          <ac:chgData name="Mary Ann White" userId="fc6e66308e0dd37c" providerId="LiveId" clId="{C69C8591-207F-49AF-81ED-B5EE159A92A4}" dt="2025-03-13T16:50:57.593" v="1038" actId="20577"/>
          <ac:spMkLst>
            <pc:docMk/>
            <pc:sldMk cId="1329539271" sldId="290"/>
            <ac:spMk id="2" creationId="{216815C6-3AD0-46E6-A74A-1967BD91AF50}"/>
          </ac:spMkLst>
        </pc:spChg>
        <pc:spChg chg="mod">
          <ac:chgData name="Mary Ann White" userId="fc6e66308e0dd37c" providerId="LiveId" clId="{C69C8591-207F-49AF-81ED-B5EE159A92A4}" dt="2025-03-13T16:52:47.564" v="1241" actId="403"/>
          <ac:spMkLst>
            <pc:docMk/>
            <pc:sldMk cId="1329539271" sldId="290"/>
            <ac:spMk id="3" creationId="{1901B20D-4C28-4DA3-ABBD-718C22A5E58B}"/>
          </ac:spMkLst>
        </pc:spChg>
      </pc:sldChg>
      <pc:sldChg chg="modSp mod">
        <pc:chgData name="Mary Ann White" userId="fc6e66308e0dd37c" providerId="LiveId" clId="{C69C8591-207F-49AF-81ED-B5EE159A92A4}" dt="2025-03-14T01:40:29.946" v="4969" actId="20577"/>
        <pc:sldMkLst>
          <pc:docMk/>
          <pc:sldMk cId="3003251909" sldId="291"/>
        </pc:sldMkLst>
        <pc:spChg chg="mod">
          <ac:chgData name="Mary Ann White" userId="fc6e66308e0dd37c" providerId="LiveId" clId="{C69C8591-207F-49AF-81ED-B5EE159A92A4}" dt="2025-03-14T01:19:06.711" v="4178" actId="14100"/>
          <ac:spMkLst>
            <pc:docMk/>
            <pc:sldMk cId="3003251909" sldId="291"/>
            <ac:spMk id="2" creationId="{216815C6-3AD0-46E6-A74A-1967BD91AF50}"/>
          </ac:spMkLst>
        </pc:spChg>
        <pc:spChg chg="mod">
          <ac:chgData name="Mary Ann White" userId="fc6e66308e0dd37c" providerId="LiveId" clId="{C69C8591-207F-49AF-81ED-B5EE159A92A4}" dt="2025-03-14T01:40:29.946" v="4969" actId="20577"/>
          <ac:spMkLst>
            <pc:docMk/>
            <pc:sldMk cId="3003251909" sldId="291"/>
            <ac:spMk id="3" creationId="{1901B20D-4C28-4DA3-ABBD-718C22A5E58B}"/>
          </ac:spMkLst>
        </pc:spChg>
      </pc:sldChg>
      <pc:sldChg chg="modSp mod ord">
        <pc:chgData name="Mary Ann White" userId="fc6e66308e0dd37c" providerId="LiveId" clId="{C69C8591-207F-49AF-81ED-B5EE159A92A4}" dt="2025-03-14T00:44:11.544" v="2929"/>
        <pc:sldMkLst>
          <pc:docMk/>
          <pc:sldMk cId="1433038636" sldId="293"/>
        </pc:sldMkLst>
        <pc:spChg chg="mod">
          <ac:chgData name="Mary Ann White" userId="fc6e66308e0dd37c" providerId="LiveId" clId="{C69C8591-207F-49AF-81ED-B5EE159A92A4}" dt="2025-03-13T18:20:16.649" v="2273" actId="20577"/>
          <ac:spMkLst>
            <pc:docMk/>
            <pc:sldMk cId="1433038636" sldId="293"/>
            <ac:spMk id="2" creationId="{B9166C90-1293-63A7-6F71-8262F241AFA8}"/>
          </ac:spMkLst>
        </pc:spChg>
        <pc:spChg chg="mod">
          <ac:chgData name="Mary Ann White" userId="fc6e66308e0dd37c" providerId="LiveId" clId="{C69C8591-207F-49AF-81ED-B5EE159A92A4}" dt="2025-03-13T18:29:07.790" v="2321" actId="20577"/>
          <ac:spMkLst>
            <pc:docMk/>
            <pc:sldMk cId="1433038636" sldId="293"/>
            <ac:spMk id="4" creationId="{69E5DEA6-3F96-8085-840C-A07C44A5A6A7}"/>
          </ac:spMkLst>
        </pc:spChg>
      </pc:sldChg>
      <pc:sldChg chg="del">
        <pc:chgData name="Mary Ann White" userId="fc6e66308e0dd37c" providerId="LiveId" clId="{C69C8591-207F-49AF-81ED-B5EE159A92A4}" dt="2025-03-14T01:49:19.525" v="5087" actId="2696"/>
        <pc:sldMkLst>
          <pc:docMk/>
          <pc:sldMk cId="921164021" sldId="294"/>
        </pc:sldMkLst>
      </pc:sldChg>
      <pc:sldChg chg="del">
        <pc:chgData name="Mary Ann White" userId="fc6e66308e0dd37c" providerId="LiveId" clId="{C69C8591-207F-49AF-81ED-B5EE159A92A4}" dt="2025-03-14T01:49:08.889" v="5086" actId="2696"/>
        <pc:sldMkLst>
          <pc:docMk/>
          <pc:sldMk cId="1845665016" sldId="295"/>
        </pc:sldMkLst>
      </pc:sldChg>
      <pc:sldChg chg="del">
        <pc:chgData name="Mary Ann White" userId="fc6e66308e0dd37c" providerId="LiveId" clId="{C69C8591-207F-49AF-81ED-B5EE159A92A4}" dt="2025-03-14T01:49:41.741" v="5088" actId="2696"/>
        <pc:sldMkLst>
          <pc:docMk/>
          <pc:sldMk cId="1680398414" sldId="296"/>
        </pc:sldMkLst>
      </pc:sldChg>
      <pc:sldChg chg="del">
        <pc:chgData name="Mary Ann White" userId="fc6e66308e0dd37c" providerId="LiveId" clId="{C69C8591-207F-49AF-81ED-B5EE159A92A4}" dt="2025-03-14T01:49:54.610" v="5089" actId="2696"/>
        <pc:sldMkLst>
          <pc:docMk/>
          <pc:sldMk cId="2134072400" sldId="297"/>
        </pc:sldMkLst>
      </pc:sldChg>
      <pc:sldChg chg="del">
        <pc:chgData name="Mary Ann White" userId="fc6e66308e0dd37c" providerId="LiveId" clId="{C69C8591-207F-49AF-81ED-B5EE159A92A4}" dt="2025-03-14T01:50:06.417" v="5091" actId="2696"/>
        <pc:sldMkLst>
          <pc:docMk/>
          <pc:sldMk cId="3777951949" sldId="298"/>
        </pc:sldMkLst>
      </pc:sldChg>
      <pc:sldChg chg="del">
        <pc:chgData name="Mary Ann White" userId="fc6e66308e0dd37c" providerId="LiveId" clId="{C69C8591-207F-49AF-81ED-B5EE159A92A4}" dt="2025-03-14T01:50:11.208" v="5092" actId="2696"/>
        <pc:sldMkLst>
          <pc:docMk/>
          <pc:sldMk cId="295790555" sldId="299"/>
        </pc:sldMkLst>
      </pc:sldChg>
      <pc:sldChg chg="del">
        <pc:chgData name="Mary Ann White" userId="fc6e66308e0dd37c" providerId="LiveId" clId="{C69C8591-207F-49AF-81ED-B5EE159A92A4}" dt="2025-03-14T01:50:15.898" v="5093" actId="2696"/>
        <pc:sldMkLst>
          <pc:docMk/>
          <pc:sldMk cId="4040705476" sldId="300"/>
        </pc:sldMkLst>
      </pc:sldChg>
      <pc:sldChg chg="del">
        <pc:chgData name="Mary Ann White" userId="fc6e66308e0dd37c" providerId="LiveId" clId="{C69C8591-207F-49AF-81ED-B5EE159A92A4}" dt="2025-03-14T01:50:20.706" v="5094" actId="2696"/>
        <pc:sldMkLst>
          <pc:docMk/>
          <pc:sldMk cId="601017548" sldId="301"/>
        </pc:sldMkLst>
      </pc:sldChg>
      <pc:sldChg chg="del">
        <pc:chgData name="Mary Ann White" userId="fc6e66308e0dd37c" providerId="LiveId" clId="{C69C8591-207F-49AF-81ED-B5EE159A92A4}" dt="2025-03-14T01:50:25.277" v="5095" actId="2696"/>
        <pc:sldMkLst>
          <pc:docMk/>
          <pc:sldMk cId="3954333436" sldId="302"/>
        </pc:sldMkLst>
      </pc:sldChg>
      <pc:sldChg chg="del">
        <pc:chgData name="Mary Ann White" userId="fc6e66308e0dd37c" providerId="LiveId" clId="{C69C8591-207F-49AF-81ED-B5EE159A92A4}" dt="2025-03-14T01:50:29.264" v="5096" actId="2696"/>
        <pc:sldMkLst>
          <pc:docMk/>
          <pc:sldMk cId="1238112246" sldId="303"/>
        </pc:sldMkLst>
      </pc:sldChg>
      <pc:sldChg chg="del">
        <pc:chgData name="Mary Ann White" userId="fc6e66308e0dd37c" providerId="LiveId" clId="{C69C8591-207F-49AF-81ED-B5EE159A92A4}" dt="2025-03-14T01:50:02.286" v="5090" actId="2696"/>
        <pc:sldMkLst>
          <pc:docMk/>
          <pc:sldMk cId="3403753147" sldId="304"/>
        </pc:sldMkLst>
      </pc:sldChg>
      <pc:sldChg chg="del">
        <pc:chgData name="Mary Ann White" userId="fc6e66308e0dd37c" providerId="LiveId" clId="{C69C8591-207F-49AF-81ED-B5EE159A92A4}" dt="2025-03-14T01:50:32.803" v="5097" actId="2696"/>
        <pc:sldMkLst>
          <pc:docMk/>
          <pc:sldMk cId="310116636" sldId="305"/>
        </pc:sldMkLst>
      </pc:sldChg>
      <pc:sldChg chg="del">
        <pc:chgData name="Mary Ann White" userId="fc6e66308e0dd37c" providerId="LiveId" clId="{C69C8591-207F-49AF-81ED-B5EE159A92A4}" dt="2025-03-14T01:50:36.432" v="5098" actId="2696"/>
        <pc:sldMkLst>
          <pc:docMk/>
          <pc:sldMk cId="1546664574" sldId="306"/>
        </pc:sldMkLst>
      </pc:sldChg>
      <pc:sldChg chg="del">
        <pc:chgData name="Mary Ann White" userId="fc6e66308e0dd37c" providerId="LiveId" clId="{C69C8591-207F-49AF-81ED-B5EE159A92A4}" dt="2025-03-14T01:50:40.514" v="5099" actId="2696"/>
        <pc:sldMkLst>
          <pc:docMk/>
          <pc:sldMk cId="1512352561" sldId="307"/>
        </pc:sldMkLst>
      </pc:sldChg>
      <pc:sldChg chg="del">
        <pc:chgData name="Mary Ann White" userId="fc6e66308e0dd37c" providerId="LiveId" clId="{C69C8591-207F-49AF-81ED-B5EE159A92A4}" dt="2025-03-14T01:50:44.225" v="5100" actId="2696"/>
        <pc:sldMkLst>
          <pc:docMk/>
          <pc:sldMk cId="1667241704" sldId="308"/>
        </pc:sldMkLst>
      </pc:sldChg>
      <pc:sldChg chg="del">
        <pc:chgData name="Mary Ann White" userId="fc6e66308e0dd37c" providerId="LiveId" clId="{C69C8591-207F-49AF-81ED-B5EE159A92A4}" dt="2025-03-14T01:50:48.438" v="5101" actId="2696"/>
        <pc:sldMkLst>
          <pc:docMk/>
          <pc:sldMk cId="3804326893" sldId="309"/>
        </pc:sldMkLst>
      </pc:sldChg>
      <pc:sldChg chg="del">
        <pc:chgData name="Mary Ann White" userId="fc6e66308e0dd37c" providerId="LiveId" clId="{C69C8591-207F-49AF-81ED-B5EE159A92A4}" dt="2025-03-14T01:50:54.282" v="5102" actId="2696"/>
        <pc:sldMkLst>
          <pc:docMk/>
          <pc:sldMk cId="2639256910" sldId="310"/>
        </pc:sldMkLst>
      </pc:sldChg>
      <pc:sldChg chg="modSp add mod ord">
        <pc:chgData name="Mary Ann White" userId="fc6e66308e0dd37c" providerId="LiveId" clId="{C69C8591-207F-49AF-81ED-B5EE159A92A4}" dt="2025-03-13T16:48:42.059" v="1029" actId="6549"/>
        <pc:sldMkLst>
          <pc:docMk/>
          <pc:sldMk cId="4083222645" sldId="311"/>
        </pc:sldMkLst>
        <pc:spChg chg="mod">
          <ac:chgData name="Mary Ann White" userId="fc6e66308e0dd37c" providerId="LiveId" clId="{C69C8591-207F-49AF-81ED-B5EE159A92A4}" dt="2025-03-13T16:45:12.925" v="973" actId="20577"/>
          <ac:spMkLst>
            <pc:docMk/>
            <pc:sldMk cId="4083222645" sldId="311"/>
            <ac:spMk id="2" creationId="{B013C8ED-84AC-D12F-DDE2-54F4DA3A55B8}"/>
          </ac:spMkLst>
        </pc:spChg>
        <pc:spChg chg="mod">
          <ac:chgData name="Mary Ann White" userId="fc6e66308e0dd37c" providerId="LiveId" clId="{C69C8591-207F-49AF-81ED-B5EE159A92A4}" dt="2025-03-13T16:48:42.059" v="1029" actId="6549"/>
          <ac:spMkLst>
            <pc:docMk/>
            <pc:sldMk cId="4083222645" sldId="311"/>
            <ac:spMk id="4" creationId="{5FCAF2D8-1C63-0978-998F-9C1DDA55894E}"/>
          </ac:spMkLst>
        </pc:spChg>
      </pc:sldChg>
      <pc:sldChg chg="modSp add mod ord">
        <pc:chgData name="Mary Ann White" userId="fc6e66308e0dd37c" providerId="LiveId" clId="{C69C8591-207F-49AF-81ED-B5EE159A92A4}" dt="2025-03-13T17:33:33.719" v="1457" actId="20577"/>
        <pc:sldMkLst>
          <pc:docMk/>
          <pc:sldMk cId="817928521" sldId="312"/>
        </pc:sldMkLst>
        <pc:spChg chg="mod">
          <ac:chgData name="Mary Ann White" userId="fc6e66308e0dd37c" providerId="LiveId" clId="{C69C8591-207F-49AF-81ED-B5EE159A92A4}" dt="2025-03-13T16:59:52.539" v="1302" actId="20577"/>
          <ac:spMkLst>
            <pc:docMk/>
            <pc:sldMk cId="817928521" sldId="312"/>
            <ac:spMk id="2" creationId="{4E4B61B2-7C07-F96F-66FD-F9DAC6514FA8}"/>
          </ac:spMkLst>
        </pc:spChg>
        <pc:spChg chg="mod">
          <ac:chgData name="Mary Ann White" userId="fc6e66308e0dd37c" providerId="LiveId" clId="{C69C8591-207F-49AF-81ED-B5EE159A92A4}" dt="2025-03-13T17:33:33.719" v="1457" actId="20577"/>
          <ac:spMkLst>
            <pc:docMk/>
            <pc:sldMk cId="817928521" sldId="312"/>
            <ac:spMk id="4" creationId="{A11CC6B0-0153-3BA8-BB09-201280F1C561}"/>
          </ac:spMkLst>
        </pc:spChg>
      </pc:sldChg>
      <pc:sldChg chg="modSp add mod">
        <pc:chgData name="Mary Ann White" userId="fc6e66308e0dd37c" providerId="LiveId" clId="{C69C8591-207F-49AF-81ED-B5EE159A92A4}" dt="2025-03-13T18:17:48.589" v="2264" actId="27636"/>
        <pc:sldMkLst>
          <pc:docMk/>
          <pc:sldMk cId="263202514" sldId="313"/>
        </pc:sldMkLst>
        <pc:spChg chg="mod">
          <ac:chgData name="Mary Ann White" userId="fc6e66308e0dd37c" providerId="LiveId" clId="{C69C8591-207F-49AF-81ED-B5EE159A92A4}" dt="2025-03-13T18:09:08.081" v="1481" actId="20577"/>
          <ac:spMkLst>
            <pc:docMk/>
            <pc:sldMk cId="263202514" sldId="313"/>
            <ac:spMk id="2" creationId="{0F8711E2-51A7-F1B4-1138-7D932CC90193}"/>
          </ac:spMkLst>
        </pc:spChg>
        <pc:spChg chg="mod">
          <ac:chgData name="Mary Ann White" userId="fc6e66308e0dd37c" providerId="LiveId" clId="{C69C8591-207F-49AF-81ED-B5EE159A92A4}" dt="2025-03-13T18:17:48.589" v="2264" actId="27636"/>
          <ac:spMkLst>
            <pc:docMk/>
            <pc:sldMk cId="263202514" sldId="313"/>
            <ac:spMk id="4" creationId="{4B01C0C2-E6BA-D223-B72C-8ABE74577814}"/>
          </ac:spMkLst>
        </pc:spChg>
      </pc:sldChg>
      <pc:sldChg chg="modSp add mod ord">
        <pc:chgData name="Mary Ann White" userId="fc6e66308e0dd37c" providerId="LiveId" clId="{C69C8591-207F-49AF-81ED-B5EE159A92A4}" dt="2025-03-13T18:35:17.062" v="2573" actId="20577"/>
        <pc:sldMkLst>
          <pc:docMk/>
          <pc:sldMk cId="3727785122" sldId="314"/>
        </pc:sldMkLst>
        <pc:spChg chg="mod">
          <ac:chgData name="Mary Ann White" userId="fc6e66308e0dd37c" providerId="LiveId" clId="{C69C8591-207F-49AF-81ED-B5EE159A92A4}" dt="2025-03-13T18:33:01.452" v="2475" actId="20577"/>
          <ac:spMkLst>
            <pc:docMk/>
            <pc:sldMk cId="3727785122" sldId="314"/>
            <ac:spMk id="2" creationId="{7F960E5D-6F3B-C8E0-8EB5-28C378205841}"/>
          </ac:spMkLst>
        </pc:spChg>
        <pc:spChg chg="mod">
          <ac:chgData name="Mary Ann White" userId="fc6e66308e0dd37c" providerId="LiveId" clId="{C69C8591-207F-49AF-81ED-B5EE159A92A4}" dt="2025-03-13T18:35:17.062" v="2573" actId="20577"/>
          <ac:spMkLst>
            <pc:docMk/>
            <pc:sldMk cId="3727785122" sldId="314"/>
            <ac:spMk id="3" creationId="{D5171A9F-91E1-9DD1-A545-9C8A2A463F59}"/>
          </ac:spMkLst>
        </pc:spChg>
      </pc:sldChg>
      <pc:sldChg chg="modSp add mod ord">
        <pc:chgData name="Mary Ann White" userId="fc6e66308e0dd37c" providerId="LiveId" clId="{C69C8591-207F-49AF-81ED-B5EE159A92A4}" dt="2025-03-14T01:37:33.600" v="4917" actId="20577"/>
        <pc:sldMkLst>
          <pc:docMk/>
          <pc:sldMk cId="779530479" sldId="315"/>
        </pc:sldMkLst>
        <pc:spChg chg="mod">
          <ac:chgData name="Mary Ann White" userId="fc6e66308e0dd37c" providerId="LiveId" clId="{C69C8591-207F-49AF-81ED-B5EE159A92A4}" dt="2025-03-14T01:37:33.600" v="4917" actId="20577"/>
          <ac:spMkLst>
            <pc:docMk/>
            <pc:sldMk cId="779530479" sldId="315"/>
            <ac:spMk id="2" creationId="{719DDD3C-E9A2-D50D-FE14-36CE81AD6C15}"/>
          </ac:spMkLst>
        </pc:spChg>
        <pc:spChg chg="mod">
          <ac:chgData name="Mary Ann White" userId="fc6e66308e0dd37c" providerId="LiveId" clId="{C69C8591-207F-49AF-81ED-B5EE159A92A4}" dt="2025-03-14T01:37:23.055" v="4907" actId="20577"/>
          <ac:spMkLst>
            <pc:docMk/>
            <pc:sldMk cId="779530479" sldId="315"/>
            <ac:spMk id="4" creationId="{D5B1A37B-4CA7-9DFC-A369-A87716004B9B}"/>
          </ac:spMkLst>
        </pc:spChg>
      </pc:sldChg>
      <pc:sldChg chg="modSp add mod ord">
        <pc:chgData name="Mary Ann White" userId="fc6e66308e0dd37c" providerId="LiveId" clId="{C69C8591-207F-49AF-81ED-B5EE159A92A4}" dt="2025-03-14T01:39:36.688" v="4929" actId="20577"/>
        <pc:sldMkLst>
          <pc:docMk/>
          <pc:sldMk cId="2861662640" sldId="316"/>
        </pc:sldMkLst>
        <pc:spChg chg="mod">
          <ac:chgData name="Mary Ann White" userId="fc6e66308e0dd37c" providerId="LiveId" clId="{C69C8591-207F-49AF-81ED-B5EE159A92A4}" dt="2025-03-14T01:39:36.688" v="4929" actId="20577"/>
          <ac:spMkLst>
            <pc:docMk/>
            <pc:sldMk cId="2861662640" sldId="316"/>
            <ac:spMk id="2" creationId="{16AF8245-C470-88F0-EC84-697707538A45}"/>
          </ac:spMkLst>
        </pc:spChg>
        <pc:spChg chg="mod">
          <ac:chgData name="Mary Ann White" userId="fc6e66308e0dd37c" providerId="LiveId" clId="{C69C8591-207F-49AF-81ED-B5EE159A92A4}" dt="2025-03-14T00:46:09.622" v="2970" actId="20577"/>
          <ac:spMkLst>
            <pc:docMk/>
            <pc:sldMk cId="2861662640" sldId="316"/>
            <ac:spMk id="4" creationId="{B7858E89-A4B4-1D2C-55C6-58181AA64B0A}"/>
          </ac:spMkLst>
        </pc:spChg>
      </pc:sldChg>
      <pc:sldChg chg="modSp add mod">
        <pc:chgData name="Mary Ann White" userId="fc6e66308e0dd37c" providerId="LiveId" clId="{C69C8591-207F-49AF-81ED-B5EE159A92A4}" dt="2025-03-14T02:20:39.417" v="5914" actId="20577"/>
        <pc:sldMkLst>
          <pc:docMk/>
          <pc:sldMk cId="2576451426" sldId="317"/>
        </pc:sldMkLst>
        <pc:spChg chg="mod">
          <ac:chgData name="Mary Ann White" userId="fc6e66308e0dd37c" providerId="LiveId" clId="{C69C8591-207F-49AF-81ED-B5EE159A92A4}" dt="2025-03-14T01:39:44.403" v="4939" actId="20577"/>
          <ac:spMkLst>
            <pc:docMk/>
            <pc:sldMk cId="2576451426" sldId="317"/>
            <ac:spMk id="2" creationId="{AAF67D9B-DE91-A7F2-D47D-B82E3FAB0D97}"/>
          </ac:spMkLst>
        </pc:spChg>
        <pc:spChg chg="mod">
          <ac:chgData name="Mary Ann White" userId="fc6e66308e0dd37c" providerId="LiveId" clId="{C69C8591-207F-49AF-81ED-B5EE159A92A4}" dt="2025-03-14T02:20:39.417" v="5914" actId="20577"/>
          <ac:spMkLst>
            <pc:docMk/>
            <pc:sldMk cId="2576451426" sldId="317"/>
            <ac:spMk id="4" creationId="{5DDE640E-A4B9-7AE0-ED0C-64E1CCE15A96}"/>
          </ac:spMkLst>
        </pc:spChg>
      </pc:sldChg>
      <pc:sldChg chg="modSp add mod">
        <pc:chgData name="Mary Ann White" userId="fc6e66308e0dd37c" providerId="LiveId" clId="{C69C8591-207F-49AF-81ED-B5EE159A92A4}" dt="2025-03-14T02:21:12.141" v="5916" actId="27636"/>
        <pc:sldMkLst>
          <pc:docMk/>
          <pc:sldMk cId="2586884089" sldId="318"/>
        </pc:sldMkLst>
        <pc:spChg chg="mod">
          <ac:chgData name="Mary Ann White" userId="fc6e66308e0dd37c" providerId="LiveId" clId="{C69C8591-207F-49AF-81ED-B5EE159A92A4}" dt="2025-03-14T01:39:55.162" v="4949" actId="20577"/>
          <ac:spMkLst>
            <pc:docMk/>
            <pc:sldMk cId="2586884089" sldId="318"/>
            <ac:spMk id="2" creationId="{61173172-F7B6-0A1C-7FDB-220C9A1FC5C8}"/>
          </ac:spMkLst>
        </pc:spChg>
        <pc:spChg chg="mod">
          <ac:chgData name="Mary Ann White" userId="fc6e66308e0dd37c" providerId="LiveId" clId="{C69C8591-207F-49AF-81ED-B5EE159A92A4}" dt="2025-03-14T02:21:12.141" v="5916" actId="27636"/>
          <ac:spMkLst>
            <pc:docMk/>
            <pc:sldMk cId="2586884089" sldId="318"/>
            <ac:spMk id="4" creationId="{60223A5A-1EBF-FCC6-5F4E-932454E6EC3F}"/>
          </ac:spMkLst>
        </pc:spChg>
      </pc:sldChg>
      <pc:sldChg chg="modSp add mod ord">
        <pc:chgData name="Mary Ann White" userId="fc6e66308e0dd37c" providerId="LiveId" clId="{C69C8591-207F-49AF-81ED-B5EE159A92A4}" dt="2025-03-14T01:15:18.971" v="3944" actId="20577"/>
        <pc:sldMkLst>
          <pc:docMk/>
          <pc:sldMk cId="311007373" sldId="319"/>
        </pc:sldMkLst>
        <pc:spChg chg="mod">
          <ac:chgData name="Mary Ann White" userId="fc6e66308e0dd37c" providerId="LiveId" clId="{C69C8591-207F-49AF-81ED-B5EE159A92A4}" dt="2025-03-14T01:10:50.167" v="3930" actId="20577"/>
          <ac:spMkLst>
            <pc:docMk/>
            <pc:sldMk cId="311007373" sldId="319"/>
            <ac:spMk id="2" creationId="{6F9BA1D3-4DF2-97CD-B062-DE7F82508FFC}"/>
          </ac:spMkLst>
        </pc:spChg>
        <pc:spChg chg="mod">
          <ac:chgData name="Mary Ann White" userId="fc6e66308e0dd37c" providerId="LiveId" clId="{C69C8591-207F-49AF-81ED-B5EE159A92A4}" dt="2025-03-14T01:15:18.971" v="3944" actId="20577"/>
          <ac:spMkLst>
            <pc:docMk/>
            <pc:sldMk cId="311007373" sldId="319"/>
            <ac:spMk id="4" creationId="{4C3FCC5E-D047-3B8B-21DD-FC0FD901B90B}"/>
          </ac:spMkLst>
        </pc:spChg>
      </pc:sldChg>
      <pc:sldChg chg="modSp add mod ord">
        <pc:chgData name="Mary Ann White" userId="fc6e66308e0dd37c" providerId="LiveId" clId="{C69C8591-207F-49AF-81ED-B5EE159A92A4}" dt="2025-03-14T01:41:22.785" v="4973" actId="20577"/>
        <pc:sldMkLst>
          <pc:docMk/>
          <pc:sldMk cId="2770482555" sldId="320"/>
        </pc:sldMkLst>
        <pc:spChg chg="mod">
          <ac:chgData name="Mary Ann White" userId="fc6e66308e0dd37c" providerId="LiveId" clId="{C69C8591-207F-49AF-81ED-B5EE159A92A4}" dt="2025-03-14T01:41:22.785" v="4973" actId="20577"/>
          <ac:spMkLst>
            <pc:docMk/>
            <pc:sldMk cId="2770482555" sldId="320"/>
            <ac:spMk id="2" creationId="{CEEA933C-6FD2-11FE-48B3-3B937BF43599}"/>
          </ac:spMkLst>
        </pc:spChg>
        <pc:spChg chg="mod">
          <ac:chgData name="Mary Ann White" userId="fc6e66308e0dd37c" providerId="LiveId" clId="{C69C8591-207F-49AF-81ED-B5EE159A92A4}" dt="2025-03-14T01:27:58.213" v="4462" actId="20577"/>
          <ac:spMkLst>
            <pc:docMk/>
            <pc:sldMk cId="2770482555" sldId="320"/>
            <ac:spMk id="4" creationId="{8CCF2B88-95E9-E373-0BD3-4EC243DF93D6}"/>
          </ac:spMkLst>
        </pc:spChg>
      </pc:sldChg>
      <pc:sldChg chg="modSp add mod ord">
        <pc:chgData name="Mary Ann White" userId="fc6e66308e0dd37c" providerId="LiveId" clId="{C69C8591-207F-49AF-81ED-B5EE159A92A4}" dt="2025-03-14T01:34:24.350" v="4883" actId="6549"/>
        <pc:sldMkLst>
          <pc:docMk/>
          <pc:sldMk cId="927455065" sldId="321"/>
        </pc:sldMkLst>
        <pc:spChg chg="mod">
          <ac:chgData name="Mary Ann White" userId="fc6e66308e0dd37c" providerId="LiveId" clId="{C69C8591-207F-49AF-81ED-B5EE159A92A4}" dt="2025-03-14T01:28:50.511" v="4469" actId="20577"/>
          <ac:spMkLst>
            <pc:docMk/>
            <pc:sldMk cId="927455065" sldId="321"/>
            <ac:spMk id="2" creationId="{FB876810-1683-739A-20E4-BF1703CB5B24}"/>
          </ac:spMkLst>
        </pc:spChg>
        <pc:spChg chg="mod">
          <ac:chgData name="Mary Ann White" userId="fc6e66308e0dd37c" providerId="LiveId" clId="{C69C8591-207F-49AF-81ED-B5EE159A92A4}" dt="2025-03-14T01:34:24.350" v="4883" actId="6549"/>
          <ac:spMkLst>
            <pc:docMk/>
            <pc:sldMk cId="927455065" sldId="321"/>
            <ac:spMk id="3" creationId="{F481D6FA-BFEE-5403-45D6-F6292EC11B34}"/>
          </ac:spMkLst>
        </pc:spChg>
      </pc:sldChg>
      <pc:sldChg chg="modSp add mod ord">
        <pc:chgData name="Mary Ann White" userId="fc6e66308e0dd37c" providerId="LiveId" clId="{C69C8591-207F-49AF-81ED-B5EE159A92A4}" dt="2025-03-14T01:45:34.029" v="5083" actId="20577"/>
        <pc:sldMkLst>
          <pc:docMk/>
          <pc:sldMk cId="1150264809" sldId="322"/>
        </pc:sldMkLst>
        <pc:spChg chg="mod">
          <ac:chgData name="Mary Ann White" userId="fc6e66308e0dd37c" providerId="LiveId" clId="{C69C8591-207F-49AF-81ED-B5EE159A92A4}" dt="2025-03-14T01:42:48.287" v="4980" actId="20577"/>
          <ac:spMkLst>
            <pc:docMk/>
            <pc:sldMk cId="1150264809" sldId="322"/>
            <ac:spMk id="2" creationId="{7BEE1730-7805-E56D-4F08-A740FBFAB222}"/>
          </ac:spMkLst>
        </pc:spChg>
        <pc:spChg chg="mod">
          <ac:chgData name="Mary Ann White" userId="fc6e66308e0dd37c" providerId="LiveId" clId="{C69C8591-207F-49AF-81ED-B5EE159A92A4}" dt="2025-03-14T01:45:34.029" v="5083" actId="20577"/>
          <ac:spMkLst>
            <pc:docMk/>
            <pc:sldMk cId="1150264809" sldId="322"/>
            <ac:spMk id="4" creationId="{16BEA877-3A3A-B3DF-AA97-DA296830397E}"/>
          </ac:spMkLst>
        </pc:spChg>
      </pc:sldChg>
      <pc:sldChg chg="modSp add mod ord">
        <pc:chgData name="Mary Ann White" userId="fc6e66308e0dd37c" providerId="LiveId" clId="{C69C8591-207F-49AF-81ED-B5EE159A92A4}" dt="2025-03-14T01:44:48.121" v="5079" actId="5793"/>
        <pc:sldMkLst>
          <pc:docMk/>
          <pc:sldMk cId="4272587969" sldId="323"/>
        </pc:sldMkLst>
        <pc:spChg chg="mod">
          <ac:chgData name="Mary Ann White" userId="fc6e66308e0dd37c" providerId="LiveId" clId="{C69C8591-207F-49AF-81ED-B5EE159A92A4}" dt="2025-03-14T01:43:26.453" v="4987" actId="20577"/>
          <ac:spMkLst>
            <pc:docMk/>
            <pc:sldMk cId="4272587969" sldId="323"/>
            <ac:spMk id="2" creationId="{16AC988D-BDC0-4ED4-821A-3AD7A0542A44}"/>
          </ac:spMkLst>
        </pc:spChg>
        <pc:spChg chg="mod">
          <ac:chgData name="Mary Ann White" userId="fc6e66308e0dd37c" providerId="LiveId" clId="{C69C8591-207F-49AF-81ED-B5EE159A92A4}" dt="2025-03-14T01:44:48.121" v="5079" actId="5793"/>
          <ac:spMkLst>
            <pc:docMk/>
            <pc:sldMk cId="4272587969" sldId="323"/>
            <ac:spMk id="3" creationId="{B922AB73-447F-8407-94D8-BEA1CA40FB79}"/>
          </ac:spMkLst>
        </pc:spChg>
      </pc:sldChg>
      <pc:sldChg chg="modSp add mod ord">
        <pc:chgData name="Mary Ann White" userId="fc6e66308e0dd37c" providerId="LiveId" clId="{C69C8591-207F-49AF-81ED-B5EE159A92A4}" dt="2025-03-14T01:57:27.026" v="5547" actId="27636"/>
        <pc:sldMkLst>
          <pc:docMk/>
          <pc:sldMk cId="580608701" sldId="324"/>
        </pc:sldMkLst>
        <pc:spChg chg="mod">
          <ac:chgData name="Mary Ann White" userId="fc6e66308e0dd37c" providerId="LiveId" clId="{C69C8591-207F-49AF-81ED-B5EE159A92A4}" dt="2025-03-14T01:51:30.893" v="5174" actId="20577"/>
          <ac:spMkLst>
            <pc:docMk/>
            <pc:sldMk cId="580608701" sldId="324"/>
            <ac:spMk id="2" creationId="{F8835C9F-4229-57BC-4DB6-E37543E3D6A9}"/>
          </ac:spMkLst>
        </pc:spChg>
        <pc:spChg chg="mod">
          <ac:chgData name="Mary Ann White" userId="fc6e66308e0dd37c" providerId="LiveId" clId="{C69C8591-207F-49AF-81ED-B5EE159A92A4}" dt="2025-03-14T01:57:27.026" v="5547" actId="27636"/>
          <ac:spMkLst>
            <pc:docMk/>
            <pc:sldMk cId="580608701" sldId="324"/>
            <ac:spMk id="4" creationId="{A9DC96EE-509E-2512-D336-68756C6838F6}"/>
          </ac:spMkLst>
        </pc:spChg>
      </pc:sldChg>
      <pc:sldChg chg="add del">
        <pc:chgData name="Mary Ann White" userId="fc6e66308e0dd37c" providerId="LiveId" clId="{C69C8591-207F-49AF-81ED-B5EE159A92A4}" dt="2025-03-14T01:48:21.495" v="5085" actId="2890"/>
        <pc:sldMkLst>
          <pc:docMk/>
          <pc:sldMk cId="2641963742" sldId="324"/>
        </pc:sldMkLst>
      </pc:sldChg>
      <pc:sldChg chg="modSp add mod ord">
        <pc:chgData name="Mary Ann White" userId="fc6e66308e0dd37c" providerId="LiveId" clId="{C69C8591-207F-49AF-81ED-B5EE159A92A4}" dt="2025-03-14T02:02:15.028" v="5564" actId="20577"/>
        <pc:sldMkLst>
          <pc:docMk/>
          <pc:sldMk cId="2682264383" sldId="325"/>
        </pc:sldMkLst>
        <pc:spChg chg="mod">
          <ac:chgData name="Mary Ann White" userId="fc6e66308e0dd37c" providerId="LiveId" clId="{C69C8591-207F-49AF-81ED-B5EE159A92A4}" dt="2025-03-14T01:58:57.657" v="5552" actId="20577"/>
          <ac:spMkLst>
            <pc:docMk/>
            <pc:sldMk cId="2682264383" sldId="325"/>
            <ac:spMk id="2" creationId="{E4D0C9C5-DCC2-FB53-AAC5-543EE0CE62A7}"/>
          </ac:spMkLst>
        </pc:spChg>
        <pc:spChg chg="mod">
          <ac:chgData name="Mary Ann White" userId="fc6e66308e0dd37c" providerId="LiveId" clId="{C69C8591-207F-49AF-81ED-B5EE159A92A4}" dt="2025-03-14T02:02:15.028" v="5564" actId="20577"/>
          <ac:spMkLst>
            <pc:docMk/>
            <pc:sldMk cId="2682264383" sldId="325"/>
            <ac:spMk id="4" creationId="{EE599E17-CE8E-2A1C-299C-A4F6584EF068}"/>
          </ac:spMkLst>
        </pc:spChg>
      </pc:sldChg>
      <pc:sldChg chg="modSp add mod ord">
        <pc:chgData name="Mary Ann White" userId="fc6e66308e0dd37c" providerId="LiveId" clId="{C69C8591-207F-49AF-81ED-B5EE159A92A4}" dt="2025-03-14T02:06:35.411" v="5898" actId="20577"/>
        <pc:sldMkLst>
          <pc:docMk/>
          <pc:sldMk cId="1130611335" sldId="326"/>
        </pc:sldMkLst>
        <pc:spChg chg="mod">
          <ac:chgData name="Mary Ann White" userId="fc6e66308e0dd37c" providerId="LiveId" clId="{C69C8591-207F-49AF-81ED-B5EE159A92A4}" dt="2025-03-14T02:03:27.897" v="5569" actId="20577"/>
          <ac:spMkLst>
            <pc:docMk/>
            <pc:sldMk cId="1130611335" sldId="326"/>
            <ac:spMk id="2" creationId="{B99E79AB-947C-F897-0A3C-3CB8ADD1A24E}"/>
          </ac:spMkLst>
        </pc:spChg>
        <pc:spChg chg="mod">
          <ac:chgData name="Mary Ann White" userId="fc6e66308e0dd37c" providerId="LiveId" clId="{C69C8591-207F-49AF-81ED-B5EE159A92A4}" dt="2025-03-14T02:06:35.411" v="5898" actId="20577"/>
          <ac:spMkLst>
            <pc:docMk/>
            <pc:sldMk cId="1130611335" sldId="326"/>
            <ac:spMk id="3" creationId="{2468F24A-53A6-06E1-D916-9127089BA13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4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20B07-C9D6-B997-83A1-3FA61C3BD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50FA56-1D00-6919-EC4D-A6900A1388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667F0B-40BA-AD94-33E2-F1AB291EFD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32811-37D1-5876-B9BF-E372BBD802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72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B7578-3619-B7B8-4821-E836BB2715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951CB0-05CA-9E2C-741A-562FEDAAC7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8FBDAB-451D-F7E3-EC87-1288AB2E66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A1323-F64D-4B1A-5249-BE4007180A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53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9E324-A41F-B0B5-678D-788B93ABE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9FAA3F-D707-82B2-8129-549F68AAD5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CC7F50-1B93-BB42-25F7-F611B3D78A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76ADA-9182-D1B5-5565-6D3B63798D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53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48145-AA5B-3441-2688-4C121F542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C736D6-01C0-0B99-215D-9788208452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EA9CC4-0B55-7523-DEB0-98083B73BC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3E2AB-57EC-C41B-DE40-69F2E93422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87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11A9E-07AE-7C21-7915-58F38F145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7F5090-68B4-82DF-8D22-FD15E2FC22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CBFD4F-F36F-ABF2-DD29-A23DB1DC80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7F026-F8B5-A05E-6024-020FAD9679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51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34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76F24-E1AE-8CC9-FE3B-B1C30AC16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EF8A47-97CC-2D21-135B-EF9F8A9196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1BE7C36-8798-E356-8D78-EB397536A7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F6275-0F37-A690-6EBB-9914EB1AA6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153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4489D-D5A3-FF2E-7024-89D439FC5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3B0E68-1013-8B6A-E26C-A0F9FAE5C0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06F95C-5F41-B1BC-BF63-AB74B3158A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2E3B2-A5D1-4331-88FF-E1C3753FBD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310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AF90C8-CE00-ECF6-217A-FBEA7BEBF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677569-F4E8-929C-5E89-C81B093465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9B2418-F9A6-7D3D-51A2-A551E92856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C40FF2-4EBF-45E9-F522-2A74FBA2C1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376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6F81A-7AB5-4777-E0B9-CF73443A4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5A5DDD9-106C-15E1-632E-536ACE7F2E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47017D-8632-F100-F7B0-F95EB28B7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05AB-6403-0C36-31DB-BE2C0D2F11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78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167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7B167-AAEB-4FBC-E2D4-243CF6CD4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4B1358-E0B1-D7A1-957C-8125DEEBBA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0ED632-725D-1B3A-23CE-C26401C6CB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D58EA-59EC-1B15-05FC-2C6EDBE982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926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ED146-B928-A416-B386-8110B5232C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433C9B-D76E-4413-0A1F-28D6850697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21675D-DCBF-0200-DF46-972597BFB2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EB0CE-A3D7-8ABB-99D9-2CB3375B3F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0494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67706-89BF-03D6-7ADE-78776AD738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B67C1C-25E1-293F-9288-BF4F23018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192B53-C7A5-1FE3-3B7B-3D631BE1EE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384D2-D551-D211-DDB1-A47973FCA9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199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39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3D8914-92F1-B4CD-01BF-E1446FF43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5CD8EB-7CE9-B4AC-4B44-8554FE40EC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F08DEA-6C60-1BA3-C429-FEC5F03AB0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CA664-FD43-1A14-0BF5-CD41A12F9D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870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13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EBC5AD-434A-1B55-49EC-891075280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194C8A-FD12-3D35-C464-40F4974E82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1471F0-9E76-7C75-7247-CA559EB15E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12FE2-120D-C843-32C1-7A2AAF0DD9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970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D6962F-3D1E-1899-62BD-22DF63B76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2DB91F-BDCC-9450-2AFD-A8C7C6FED5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2DE931-862A-29BC-DD2B-60E18BAFA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50410-876E-6968-3BD0-80D3C4DE35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834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C1FE7-352A-BB27-8476-442009EB7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950261-310C-F258-1C73-767653E34C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7A3499-1C15-DD10-5658-29E92BB9E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B5BE-D09D-8E14-7275-0FB73A6DA6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87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ABCFDB-73EF-4967-11CC-780BA3071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AB4A83-2F54-EAE0-564C-80A6D7CBA5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141A59-730A-71B1-8EF0-E0D37D3EA5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79C8D-2713-D595-A578-107B85F96E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699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10" Type="http://schemas.openxmlformats.org/officeDocument/2006/relationships/image" Target="../media/image5.png"/><Relationship Id="rId4" Type="http://schemas.openxmlformats.org/officeDocument/2006/relationships/image" Target="../media/image14.png"/><Relationship Id="rId9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4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9AF4D7D-42EC-4F30-296A-81B05C4E7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14772" y="677918"/>
            <a:ext cx="6856292" cy="3590596"/>
          </a:xfrm>
        </p:spPr>
        <p:txBody>
          <a:bodyPr anchor="ctr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70392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896112"/>
            <a:ext cx="106680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0FC509-0D49-9500-59C9-DAE0A699FB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2417197"/>
            <a:ext cx="4278313" cy="3737541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en-US" sz="1800" smtClean="0"/>
            </a:lvl1pPr>
            <a:lvl2pPr>
              <a:spcBef>
                <a:spcPts val="0"/>
              </a:spcBef>
              <a:spcAft>
                <a:spcPts val="1200"/>
              </a:spcAft>
              <a:defRPr lang="en-US" sz="1800" smtClean="0"/>
            </a:lvl2pPr>
            <a:lvl3pPr>
              <a:spcBef>
                <a:spcPts val="0"/>
              </a:spcBef>
              <a:spcAft>
                <a:spcPts val="1200"/>
              </a:spcAft>
              <a:defRPr lang="en-US" sz="1800" smtClean="0"/>
            </a:lvl3pPr>
            <a:lvl4pPr>
              <a:spcBef>
                <a:spcPts val="0"/>
              </a:spcBef>
              <a:spcAft>
                <a:spcPts val="1200"/>
              </a:spcAft>
              <a:defRPr lang="en-US" sz="1800" smtClean="0"/>
            </a:lvl4pPr>
            <a:lvl5pPr>
              <a:spcBef>
                <a:spcPts val="0"/>
              </a:spcBef>
              <a:spcAft>
                <a:spcPts val="1200"/>
              </a:spcAft>
              <a:defRPr lang="en-US" sz="1800"/>
            </a:lvl5pPr>
          </a:lstStyle>
          <a:p>
            <a:pPr lvl="0"/>
            <a:r>
              <a:rPr lang="en-US" dirty="0"/>
              <a:t>Click to add text </a:t>
            </a:r>
          </a:p>
          <a:p>
            <a:pPr marL="685800" lvl="1" indent="-228600"/>
            <a:r>
              <a:rPr lang="en-US" dirty="0"/>
              <a:t>Second level</a:t>
            </a:r>
          </a:p>
          <a:p>
            <a:pPr marL="1143000" lvl="2" indent="-228600"/>
            <a:r>
              <a:rPr lang="en-US" dirty="0"/>
              <a:t>Third level</a:t>
            </a:r>
          </a:p>
          <a:p>
            <a:pPr marL="1600200" lvl="3" indent="-228600"/>
            <a:r>
              <a:rPr lang="en-US" dirty="0"/>
              <a:t>Fourth level</a:t>
            </a:r>
          </a:p>
          <a:p>
            <a:pPr marL="2057400" lvl="4" indent="-228600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113F543-A373-5951-EBF3-7E283EE52F0B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5241471" y="2417763"/>
            <a:ext cx="6188529" cy="3736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4C80AE-01F3-AAB6-99EF-DB1B5934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0241B24-8629-6BC2-C72F-A156F062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FBBF9-1C14-3371-F0AC-507FFCAB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9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9866540" cy="135814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50232-76AA-C9E3-F846-8DB1B44E5AF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552575" y="2481940"/>
            <a:ext cx="6477952" cy="363583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2pPr>
            <a:lvl3pPr marL="9144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3pPr>
            <a:lvl4pPr marL="13716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4pPr>
            <a:lvl5pPr marL="18288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7A04978-5D2C-BBF1-9C05-C527176190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72723" y="2481940"/>
            <a:ext cx="3046391" cy="3759200"/>
          </a:xfrm>
        </p:spPr>
        <p:txBody>
          <a:bodyPr>
            <a:normAutofit/>
          </a:bodyPr>
          <a:lstStyle>
            <a:lvl1pPr marL="342900" indent="-342900">
              <a:spcAft>
                <a:spcPts val="600"/>
              </a:spcAft>
              <a:buFont typeface="+mj-lt"/>
              <a:buAutoNum type="arabicPeriod"/>
              <a:defRPr sz="1800">
                <a:solidFill>
                  <a:schemeClr val="bg1"/>
                </a:solidFill>
              </a:defRPr>
            </a:lvl1pPr>
            <a:lvl2pPr marL="800100" indent="-342900">
              <a:spcAft>
                <a:spcPts val="600"/>
              </a:spcAft>
              <a:buFont typeface="+mj-lt"/>
              <a:buAutoNum type="alphaLcPeriod"/>
              <a:defRPr sz="1800">
                <a:solidFill>
                  <a:schemeClr val="bg1"/>
                </a:solidFill>
              </a:defRPr>
            </a:lvl2pPr>
            <a:lvl3pPr marL="1257300" indent="-342900">
              <a:spcAft>
                <a:spcPts val="600"/>
              </a:spcAft>
              <a:buFont typeface="+mj-lt"/>
              <a:buAutoNum type="arabicParenR"/>
              <a:defRPr sz="1800">
                <a:solidFill>
                  <a:schemeClr val="bg1"/>
                </a:solidFill>
              </a:defRPr>
            </a:lvl3pPr>
            <a:lvl4pPr marL="1714500" indent="-342900">
              <a:spcAft>
                <a:spcPts val="600"/>
              </a:spcAft>
              <a:buFont typeface="+mj-lt"/>
              <a:buAutoNum type="alphaLcParenR"/>
              <a:defRPr sz="1800">
                <a:solidFill>
                  <a:schemeClr val="bg1"/>
                </a:solidFill>
              </a:defRPr>
            </a:lvl4pPr>
            <a:lvl5pPr marL="2171700" indent="-342900">
              <a:spcAft>
                <a:spcPts val="600"/>
              </a:spcAft>
              <a:buFont typeface="+mj-lt"/>
              <a:buAutoNum type="romanLcPeriod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4155" y="896112"/>
            <a:ext cx="10665845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E06194BC-6453-CA18-2623-B07F3A5D4E9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762000" y="2417763"/>
            <a:ext cx="10665845" cy="3678235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icon to insert table</a:t>
            </a:r>
          </a:p>
          <a:p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3A465A0-88AA-B50B-92D8-3A54928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195F626-7C08-9907-6A85-922BE6AA0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AD34A-4F3F-C89B-BBBC-E7740F41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11C2927-0A13-DC57-A83B-B8DB787A4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0245" y="544285"/>
            <a:ext cx="5528217" cy="2685383"/>
          </a:xfrm>
        </p:spPr>
        <p:txBody>
          <a:bodyPr anchor="b">
            <a:normAutofit/>
          </a:bodyPr>
          <a:lstStyle>
            <a:lvl1pPr algn="l">
              <a:defRPr sz="44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6340" y="3423773"/>
            <a:ext cx="5528217" cy="2029969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429461"/>
            <a:ext cx="6343650" cy="2668463"/>
          </a:xfrm>
        </p:spPr>
        <p:txBody>
          <a:bodyPr anchor="b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83B974-C7F1-5026-EC6E-647371B64BB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938712" y="3299953"/>
            <a:ext cx="6338888" cy="26684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64914EB-20DD-97B4-8FF9-94D739D21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9867" y="-7753"/>
            <a:ext cx="4187536" cy="6865753"/>
            <a:chOff x="-9867" y="-7753"/>
            <a:chExt cx="4187536" cy="686575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07AED1-9974-465A-BC9C-530E270105DE}"/>
                </a:ext>
              </a:extLst>
            </p:cNvPr>
            <p:cNvSpPr/>
            <p:nvPr userDrawn="1"/>
          </p:nvSpPr>
          <p:spPr>
            <a:xfrm flipH="1">
              <a:off x="0" y="2021358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08ADBC6-C9BE-4302-A86A-4AC842874C24}"/>
                </a:ext>
              </a:extLst>
            </p:cNvPr>
            <p:cNvSpPr/>
            <p:nvPr userDrawn="1"/>
          </p:nvSpPr>
          <p:spPr>
            <a:xfrm>
              <a:off x="2029604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2B04AFC-F339-4DFB-AA44-D68317065E02}"/>
                </a:ext>
              </a:extLst>
            </p:cNvPr>
            <p:cNvSpPr/>
            <p:nvPr userDrawn="1"/>
          </p:nvSpPr>
          <p:spPr>
            <a:xfrm>
              <a:off x="2028253" y="4052815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19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E88B2398-8473-499F-836C-F3AF518F5B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076"/>
              <a:ext cx="2029968" cy="2029968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22571C-09D3-4F39-B963-76F80D9973F1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268D7D-D5FB-492C-8D00-3E866534BD42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4BCEF24-C76B-44E5-A457-E55658E8EB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2860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8216784-417D-44A8-8CF1-C0CAF410EB9B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FF90BA2-E949-4FDF-A88E-B68F607E320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41F18930-2C24-4BA6-A1EB-BF1644EE8558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D5953E65-C24C-4C83-86BB-E4A6D2532FD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0B9DA7A8-A66E-4E0E-92DF-B3FF112EBB70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94E74739-1964-4A3C-B2E5-28FEF5EF8E49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E31C22DC-76BD-4E83-8A1A-B7AE70B2E8FE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F63C700C-5749-4BA1-8128-78559312E825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EC81C305-3A69-4634-8A07-56F8272122AF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A14AAEDA-8F87-420D-A6BD-FF115C08EB7A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A1FA4EA0-701D-49A3-8962-1BD0CE6E9C0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E362A8AA-1110-4C1C-9922-60F7D43E82B0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BC8B72EE-335A-4030-B500-7E6FB4D24F18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10167348-D9AA-4440-8569-849A6B0F2C2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A5616AB2-7A83-42C0-883C-FFA27D5468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6A9CA073-4F0B-4787-B46D-7886261E945E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AF901A3-1EC5-458F-A653-74CCEAE9A13D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4D5E35A9-4BB5-48F3-AE34-E1BDD3343EB1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A9A549D5-A823-49C4-8C36-D074E6E039B9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A767C47-7246-4B50-8E78-82766365754A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AEE1DDC-07C3-4204-A3B1-BB7C77C0622B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5DA288D-BE35-46E8-AA86-9F28D8504DAB}"/>
                </a:ext>
              </a:extLst>
            </p:cNvPr>
            <p:cNvSpPr/>
            <p:nvPr userDrawn="1"/>
          </p:nvSpPr>
          <p:spPr>
            <a:xfrm>
              <a:off x="0" y="4043197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557B54-30A3-4192-9D51-EE28AF522DE9}"/>
                </a:ext>
              </a:extLst>
            </p:cNvPr>
            <p:cNvSpPr/>
            <p:nvPr userDrawn="1"/>
          </p:nvSpPr>
          <p:spPr>
            <a:xfrm>
              <a:off x="0" y="2021358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208FD0E-034D-4DF3-85D7-F0EBE2775B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632" y="-7753"/>
              <a:ext cx="4052352" cy="404086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20239FE-47D0-4B4F-8440-F859F368C141}"/>
                </a:ext>
              </a:extLst>
            </p:cNvPr>
            <p:cNvSpPr/>
            <p:nvPr userDrawn="1"/>
          </p:nvSpPr>
          <p:spPr>
            <a:xfrm>
              <a:off x="3903349" y="3869829"/>
              <a:ext cx="274320" cy="2743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925BB7-B630-981C-964B-37A5DCBE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6165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4D24B0-E841-7B76-D133-06ABBAB6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7357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7D011F5-A799-BEAA-9160-5743D58B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33694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660358"/>
            <a:ext cx="6594768" cy="5537284"/>
          </a:xfrm>
        </p:spPr>
        <p:txBody>
          <a:bodyPr anchor="ctr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rot="10800000">
            <a:off x="1" y="761322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EA6F58-FA46-C921-5758-59234B148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069439" cy="4828833"/>
            <a:chOff x="0" y="0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>
              <a:spLocks/>
            </p:cNvSpPr>
            <p:nvPr userDrawn="1"/>
          </p:nvSpPr>
          <p:spPr>
            <a:xfrm rot="10800000" flipH="1">
              <a:off x="2026630" y="77643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 rot="10800000">
              <a:off x="0" y="76613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 rot="10800000">
              <a:off x="1351" y="0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39471" y="2798865"/>
              <a:ext cx="2029968" cy="202996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 rot="10800000">
              <a:off x="2029604" y="0"/>
              <a:ext cx="2029968" cy="7845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CD1CD1B2-7EBC-96B6-A02D-7972C2787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35948" y="788197"/>
              <a:ext cx="2019299" cy="9994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6966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544285"/>
            <a:ext cx="6594768" cy="3445329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29789" y="4130045"/>
            <a:ext cx="6594768" cy="195152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A24CB0-5164-75CE-ED27-EF876C19C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2029167"/>
            <a:ext cx="4069439" cy="4828833"/>
            <a:chOff x="0" y="2029167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/>
            <p:nvPr userDrawn="1"/>
          </p:nvSpPr>
          <p:spPr>
            <a:xfrm flipH="1">
              <a:off x="9867" y="405160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>
              <a:off x="2039471" y="406189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>
              <a:off x="2038120" y="6083058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2029167"/>
              <a:ext cx="2029968" cy="2029968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27BDAED-0D36-04AE-1A0C-E36977943C38}"/>
                </a:ext>
              </a:extLst>
            </p:cNvPr>
            <p:cNvGrpSpPr/>
            <p:nvPr userDrawn="1"/>
          </p:nvGrpSpPr>
          <p:grpSpPr>
            <a:xfrm>
              <a:off x="110109" y="4130046"/>
              <a:ext cx="1920240" cy="1920240"/>
              <a:chOff x="5361924" y="7472790"/>
              <a:chExt cx="1828800" cy="1828800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DCF3798F-8E8C-7928-8347-8BC5B07B29F9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488BF7D-B7D9-249A-4EC2-8A1F6311D1BD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29" name="Group 28">
                    <a:extLst>
                      <a:ext uri="{FF2B5EF4-FFF2-40B4-BE49-F238E27FC236}">
                        <a16:creationId xmlns:a16="http://schemas.microsoft.com/office/drawing/2014/main" id="{C68EE8A4-53F3-EAAD-F43C-1F73C11BCE4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31" name="Group 30">
                      <a:extLst>
                        <a:ext uri="{FF2B5EF4-FFF2-40B4-BE49-F238E27FC236}">
                          <a16:creationId xmlns:a16="http://schemas.microsoft.com/office/drawing/2014/main" id="{806ABFB8-B814-19D4-3D47-A20F5AE8785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33" name="Group 32">
                        <a:extLst>
                          <a:ext uri="{FF2B5EF4-FFF2-40B4-BE49-F238E27FC236}">
                            <a16:creationId xmlns:a16="http://schemas.microsoft.com/office/drawing/2014/main" id="{992340A8-8A61-1791-D56D-37F56A662FE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35" name="Group 34">
                          <a:extLst>
                            <a:ext uri="{FF2B5EF4-FFF2-40B4-BE49-F238E27FC236}">
                              <a16:creationId xmlns:a16="http://schemas.microsoft.com/office/drawing/2014/main" id="{CD482B6F-4CF8-CEB3-7478-EB1A76DCF567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37" name="Group 36">
                            <a:extLst>
                              <a:ext uri="{FF2B5EF4-FFF2-40B4-BE49-F238E27FC236}">
                                <a16:creationId xmlns:a16="http://schemas.microsoft.com/office/drawing/2014/main" id="{48DB94FE-59B9-2EAD-D619-84D732CEACD3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39" name="Oval 38">
                              <a:extLst>
                                <a:ext uri="{FF2B5EF4-FFF2-40B4-BE49-F238E27FC236}">
                                  <a16:creationId xmlns:a16="http://schemas.microsoft.com/office/drawing/2014/main" id="{E9EB6EED-2663-2442-C484-EF27395DCEB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40" name="Oval 39">
                              <a:extLst>
                                <a:ext uri="{FF2B5EF4-FFF2-40B4-BE49-F238E27FC236}">
                                  <a16:creationId xmlns:a16="http://schemas.microsoft.com/office/drawing/2014/main" id="{E5978766-DE51-5FF5-41BE-B1007C37165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38" name="Oval 37">
                            <a:extLst>
                              <a:ext uri="{FF2B5EF4-FFF2-40B4-BE49-F238E27FC236}">
                                <a16:creationId xmlns:a16="http://schemas.microsoft.com/office/drawing/2014/main" id="{749B68DA-C119-6301-085A-2E7F3F7E3CB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36" name="Oval 35">
                          <a:extLst>
                            <a:ext uri="{FF2B5EF4-FFF2-40B4-BE49-F238E27FC236}">
                              <a16:creationId xmlns:a16="http://schemas.microsoft.com/office/drawing/2014/main" id="{D753957E-F4A5-E4CA-B8B3-F6AE73F159F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34" name="Oval 33">
                        <a:extLst>
                          <a:ext uri="{FF2B5EF4-FFF2-40B4-BE49-F238E27FC236}">
                            <a16:creationId xmlns:a16="http://schemas.microsoft.com/office/drawing/2014/main" id="{3C4F46AE-42C2-9E3D-D294-F9297389D11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32" name="Oval 31">
                      <a:extLst>
                        <a:ext uri="{FF2B5EF4-FFF2-40B4-BE49-F238E27FC236}">
                          <a16:creationId xmlns:a16="http://schemas.microsoft.com/office/drawing/2014/main" id="{42376F25-4466-0F15-CD2F-B821AC9CCE5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BBC988D2-4FFC-612A-DD91-A41B6194E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53690E8A-1D3D-3D5D-932E-D2A2CFE5BDAB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1AE08D7C-4190-C00C-19F0-BEC1F608B97A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7B3E9873-3672-0001-60F1-6068B67A6DF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CD85BCE-3B9E-234C-4D1D-EC1A6A57D298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5CC66A2F-CBBE-220E-5ECB-528B8EE34F83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7B0A7FC-B497-31A6-1F93-414F96AF4C4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>
              <a:off x="9867" y="6073440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CCEA94B-F499-5FCA-D063-7FD71F10F95B}"/>
                </a:ext>
              </a:extLst>
            </p:cNvPr>
            <p:cNvSpPr/>
            <p:nvPr userDrawn="1"/>
          </p:nvSpPr>
          <p:spPr>
            <a:xfrm>
              <a:off x="9867" y="405160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235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1" y="896112"/>
            <a:ext cx="6589150" cy="1988706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8EF03D4-C3B7-918C-FF43-0A9C106AC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27476" y="-9144"/>
            <a:ext cx="4069095" cy="6867144"/>
            <a:chOff x="8127476" y="-9144"/>
            <a:chExt cx="4069095" cy="686714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ADCD25-4CC2-4A9A-B033-132F3DA6D2F5}"/>
                </a:ext>
              </a:extLst>
            </p:cNvPr>
            <p:cNvSpPr/>
            <p:nvPr userDrawn="1"/>
          </p:nvSpPr>
          <p:spPr>
            <a:xfrm>
              <a:off x="10162032" y="2014436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 rot="5400000">
              <a:off x="10160492" y="2024569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B232A4-4F4E-48E9-9E61-BE51F716635C}"/>
                </a:ext>
              </a:extLst>
            </p:cNvPr>
            <p:cNvSpPr/>
            <p:nvPr userDrawn="1"/>
          </p:nvSpPr>
          <p:spPr>
            <a:xfrm>
              <a:off x="10162032" y="0"/>
              <a:ext cx="2029968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4CB66576-218C-4236-B125-DD7B03A784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0162032" y="0"/>
              <a:ext cx="2029968" cy="2029968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8139364" y="-7084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8127476" y="4807776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10160492" y="40415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7272" y="5079562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8139640" y="-9144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10158984" y="6016751"/>
              <a:ext cx="2029968" cy="84124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31156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8227718" y="209271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8138160" y="4045868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8138160" y="2029968"/>
              <a:ext cx="1014984" cy="201168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8138160" y="2012062"/>
              <a:ext cx="3044952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1055096" y="1874902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295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B414F1-8F08-3A3B-45E3-9F44595164A1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62001" y="3058886"/>
            <a:ext cx="6597372" cy="3296194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914400">
              <a:lnSpc>
                <a:spcPts val="2000"/>
              </a:lnSpc>
              <a:defRPr sz="1800">
                <a:solidFill>
                  <a:schemeClr val="bg1"/>
                </a:solidFill>
              </a:defRPr>
            </a:lvl3pPr>
            <a:lvl4pPr marL="1371600">
              <a:lnSpc>
                <a:spcPts val="2000"/>
              </a:lnSpc>
              <a:defRPr sz="1800">
                <a:solidFill>
                  <a:schemeClr val="bg1"/>
                </a:solidFill>
              </a:defRPr>
            </a:lvl4pPr>
            <a:lvl5pPr marL="1828800">
              <a:lnSpc>
                <a:spcPts val="2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F09F422-89F7-BDA7-7801-F364BA5D9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045" y="-4303"/>
            <a:ext cx="7252590" cy="6862680"/>
            <a:chOff x="-3045" y="-4303"/>
            <a:chExt cx="7252590" cy="68626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629CA98-D89C-4A69-9A55-8D6C17DCDDF0}"/>
                </a:ext>
              </a:extLst>
            </p:cNvPr>
            <p:cNvSpPr/>
            <p:nvPr userDrawn="1"/>
          </p:nvSpPr>
          <p:spPr>
            <a:xfrm>
              <a:off x="-1146" y="4775407"/>
              <a:ext cx="2029968" cy="207752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2C5F573-21FC-4A6F-B46F-5583E20C99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-3045" y="-4303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A65556A-38A5-4BA5-9A40-33F02F960B1E}"/>
                </a:ext>
              </a:extLst>
            </p:cNvPr>
            <p:cNvSpPr/>
            <p:nvPr userDrawn="1"/>
          </p:nvSpPr>
          <p:spPr>
            <a:xfrm>
              <a:off x="3757" y="2033993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7900790-71B8-45C8-9B6D-07E23CEA7632}"/>
                </a:ext>
              </a:extLst>
            </p:cNvPr>
            <p:cNvSpPr/>
            <p:nvPr userDrawn="1"/>
          </p:nvSpPr>
          <p:spPr>
            <a:xfrm>
              <a:off x="-218" y="4059798"/>
              <a:ext cx="2029968" cy="75956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8AC969-4FA2-44AD-A273-2A0B7839749F}"/>
                </a:ext>
              </a:extLst>
            </p:cNvPr>
            <p:cNvSpPr/>
            <p:nvPr userDrawn="1"/>
          </p:nvSpPr>
          <p:spPr>
            <a:xfrm>
              <a:off x="4071442" y="4058828"/>
              <a:ext cx="3178103" cy="2799549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1CB31D0-C621-4EF7-AE25-5C3BCD5882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038053" y="2029625"/>
              <a:ext cx="2029878" cy="2023760"/>
            </a:xfrm>
            <a:prstGeom prst="rect">
              <a:avLst/>
            </a:prstGeom>
          </p:spPr>
        </p:pic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B2CC2F02-F98F-4E69-AA01-CCF96A602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034034" y="4055808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E05B395-CB62-452B-A84F-936AD8EDDA92}"/>
                </a:ext>
              </a:extLst>
            </p:cNvPr>
            <p:cNvSpPr/>
            <p:nvPr userDrawn="1"/>
          </p:nvSpPr>
          <p:spPr>
            <a:xfrm>
              <a:off x="2028568" y="4060579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3" name="Graphic 72">
              <a:extLst>
                <a:ext uri="{FF2B5EF4-FFF2-40B4-BE49-F238E27FC236}">
                  <a16:creationId xmlns:a16="http://schemas.microsoft.com/office/drawing/2014/main" id="{2622C30D-68C5-43FD-997F-CFD4DD72E1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>
              <a:off x="2043950" y="4059923"/>
              <a:ext cx="2029968" cy="2029968"/>
            </a:xfrm>
            <a:prstGeom prst="rect">
              <a:avLst/>
            </a:prstGeom>
          </p:spPr>
        </p:pic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C3CDBDC-6EB4-4B7D-A9F6-4CFA748349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" y="3062893"/>
              <a:ext cx="2019299" cy="999451"/>
            </a:xfrm>
            <a:prstGeom prst="rect">
              <a:avLst/>
            </a:prstGeom>
          </p:spPr>
        </p:pic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4457344-691C-417A-9C29-5AD8ABC43E5A}"/>
                </a:ext>
              </a:extLst>
            </p:cNvPr>
            <p:cNvGrpSpPr/>
            <p:nvPr userDrawn="1"/>
          </p:nvGrpSpPr>
          <p:grpSpPr>
            <a:xfrm>
              <a:off x="4433" y="4836676"/>
              <a:ext cx="1965960" cy="1965960"/>
              <a:chOff x="5361924" y="7472790"/>
              <a:chExt cx="1828800" cy="1828800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8DDC918-5A9B-4D14-98A4-9002D8520FD4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2366D07F-988F-459E-BBD3-15126F92902E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3" name="Group 172">
                    <a:extLst>
                      <a:ext uri="{FF2B5EF4-FFF2-40B4-BE49-F238E27FC236}">
                        <a16:creationId xmlns:a16="http://schemas.microsoft.com/office/drawing/2014/main" id="{6CCACE8C-699F-4B10-BA84-94167BA05CC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176" name="Group 175">
                      <a:extLst>
                        <a:ext uri="{FF2B5EF4-FFF2-40B4-BE49-F238E27FC236}">
                          <a16:creationId xmlns:a16="http://schemas.microsoft.com/office/drawing/2014/main" id="{59F49E32-0B71-4676-8012-BA971DA2100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78" name="Group 177">
                        <a:extLst>
                          <a:ext uri="{FF2B5EF4-FFF2-40B4-BE49-F238E27FC236}">
                            <a16:creationId xmlns:a16="http://schemas.microsoft.com/office/drawing/2014/main" id="{DF41FA5A-1504-4DC4-B514-00C377423E7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0" name="Group 179">
                          <a:extLst>
                            <a:ext uri="{FF2B5EF4-FFF2-40B4-BE49-F238E27FC236}">
                              <a16:creationId xmlns:a16="http://schemas.microsoft.com/office/drawing/2014/main" id="{68B4610A-A91F-459F-A9C5-9FC624665516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182" name="Group 181">
                            <a:extLst>
                              <a:ext uri="{FF2B5EF4-FFF2-40B4-BE49-F238E27FC236}">
                                <a16:creationId xmlns:a16="http://schemas.microsoft.com/office/drawing/2014/main" id="{D794F6E3-A9E3-42A9-93AA-7B9E20AD922D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184" name="Oval 183">
                              <a:extLst>
                                <a:ext uri="{FF2B5EF4-FFF2-40B4-BE49-F238E27FC236}">
                                  <a16:creationId xmlns:a16="http://schemas.microsoft.com/office/drawing/2014/main" id="{90B634B0-4792-4A28-B92A-ACA35F17767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185" name="Oval 184">
                              <a:extLst>
                                <a:ext uri="{FF2B5EF4-FFF2-40B4-BE49-F238E27FC236}">
                                  <a16:creationId xmlns:a16="http://schemas.microsoft.com/office/drawing/2014/main" id="{1B466310-2C61-42F1-81EB-2B5BF01B2267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183" name="Oval 182">
                            <a:extLst>
                              <a:ext uri="{FF2B5EF4-FFF2-40B4-BE49-F238E27FC236}">
                                <a16:creationId xmlns:a16="http://schemas.microsoft.com/office/drawing/2014/main" id="{53A72A9A-79AE-4A89-8938-7A85E2248DE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1" name="Oval 180">
                          <a:extLst>
                            <a:ext uri="{FF2B5EF4-FFF2-40B4-BE49-F238E27FC236}">
                              <a16:creationId xmlns:a16="http://schemas.microsoft.com/office/drawing/2014/main" id="{02618DCD-5B83-4412-9D1A-968C246DCAC1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79" name="Oval 178">
                        <a:extLst>
                          <a:ext uri="{FF2B5EF4-FFF2-40B4-BE49-F238E27FC236}">
                            <a16:creationId xmlns:a16="http://schemas.microsoft.com/office/drawing/2014/main" id="{29B173F9-A6EA-4B31-B4C6-3C8DE08F2F1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7" name="Oval 176">
                      <a:extLst>
                        <a:ext uri="{FF2B5EF4-FFF2-40B4-BE49-F238E27FC236}">
                          <a16:creationId xmlns:a16="http://schemas.microsoft.com/office/drawing/2014/main" id="{466DB0E2-4B80-4A09-8BCA-9432E1E1DAE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4" name="Oval 173">
                    <a:extLst>
                      <a:ext uri="{FF2B5EF4-FFF2-40B4-BE49-F238E27FC236}">
                        <a16:creationId xmlns:a16="http://schemas.microsoft.com/office/drawing/2014/main" id="{20D2F087-D77F-4913-922E-014FB9DEE6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DD44EC19-A244-4489-9CB8-0361CFBFD02F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7" name="Oval 166">
                  <a:extLst>
                    <a:ext uri="{FF2B5EF4-FFF2-40B4-BE49-F238E27FC236}">
                      <a16:creationId xmlns:a16="http://schemas.microsoft.com/office/drawing/2014/main" id="{C5C029E7-6D6D-4D14-8D8E-E407011AF097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4A74D8A7-ACD3-40A3-918D-46DF99BF9F3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1" name="Oval 170">
                  <a:extLst>
                    <a:ext uri="{FF2B5EF4-FFF2-40B4-BE49-F238E27FC236}">
                      <a16:creationId xmlns:a16="http://schemas.microsoft.com/office/drawing/2014/main" id="{9C994ED9-5124-452B-986B-4782056BCFB3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2" name="Oval 171">
                  <a:extLst>
                    <a:ext uri="{FF2B5EF4-FFF2-40B4-BE49-F238E27FC236}">
                      <a16:creationId xmlns:a16="http://schemas.microsoft.com/office/drawing/2014/main" id="{8ADCBFB4-9F0A-40FB-A585-2728254E0A7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42E049E2-81A6-45F8-BA9F-DEA21400B1AD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5F20D6C-6085-4D3F-9186-6895908C97B9}"/>
                </a:ext>
              </a:extLst>
            </p:cNvPr>
            <p:cNvSpPr/>
            <p:nvPr userDrawn="1"/>
          </p:nvSpPr>
          <p:spPr>
            <a:xfrm rot="16200000">
              <a:off x="506891" y="5335524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C56BE23-DE49-4D55-A6A0-DFE2A870120D}"/>
                </a:ext>
              </a:extLst>
            </p:cNvPr>
            <p:cNvSpPr/>
            <p:nvPr userDrawn="1"/>
          </p:nvSpPr>
          <p:spPr>
            <a:xfrm>
              <a:off x="2028658" y="6089528"/>
              <a:ext cx="2049251" cy="7684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CF3BD55-FF25-4CA9-8016-81AEB8AA43E8}"/>
                </a:ext>
              </a:extLst>
            </p:cNvPr>
            <p:cNvSpPr/>
            <p:nvPr userDrawn="1"/>
          </p:nvSpPr>
          <p:spPr>
            <a:xfrm>
              <a:off x="3838078" y="1859479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E09EA6C-7AC2-47BE-95B8-4D3412867BA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1990665"/>
              <a:ext cx="4023360" cy="33894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74771" y="576943"/>
            <a:ext cx="6449786" cy="2785508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0591F-8CE8-B626-C81A-6C960B2BAE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74772" y="3373686"/>
            <a:ext cx="6449785" cy="1029586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92" name="Date Placehold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1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193" name="Footer Placehold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2847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736" y="896112"/>
            <a:ext cx="9389288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35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35D7B7-20E9-ADCF-4417-B443AF3112F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71734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4468C5-0B68-8408-80C5-F8681CA9891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645989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403102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3508190">
            <a:off x="-1025089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407892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900000">
            <a:off x="413443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-1021285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1859807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7411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3659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5546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8142DAF-BE54-C239-5685-89D55E027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0440" y="896111"/>
            <a:ext cx="7889768" cy="2039341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A2EBD71-EB16-773C-A6CB-C6E1259AE70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520440" y="3259056"/>
            <a:ext cx="2994660" cy="3006531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/>
            </a:lvl1pPr>
            <a:lvl2pPr>
              <a:lnSpc>
                <a:spcPts val="2000"/>
              </a:lnSpc>
              <a:defRPr sz="1800"/>
            </a:lvl2pPr>
            <a:lvl3pPr>
              <a:lnSpc>
                <a:spcPts val="2000"/>
              </a:lnSpc>
              <a:defRPr sz="1800"/>
            </a:lvl3pPr>
            <a:lvl4pPr>
              <a:lnSpc>
                <a:spcPts val="2000"/>
              </a:lnSpc>
              <a:defRPr sz="1800"/>
            </a:lvl4pPr>
            <a:lvl5pPr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944BE1-9937-7EA2-AA56-336B8D5CAA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826432" y="3253740"/>
            <a:ext cx="4580088" cy="3006531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72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2161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9320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07877" y="898524"/>
            <a:ext cx="7606895" cy="2029967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01CF25F4-1889-5FE4-9BE0-413C509639D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11337" y="9212"/>
            <a:ext cx="2029967" cy="4850544"/>
          </a:xfrm>
          <a:custGeom>
            <a:avLst/>
            <a:gdLst>
              <a:gd name="connsiteX0" fmla="*/ 0 w 2029967"/>
              <a:gd name="connsiteY0" fmla="*/ 0 h 4850544"/>
              <a:gd name="connsiteX1" fmla="*/ 2029967 w 2029967"/>
              <a:gd name="connsiteY1" fmla="*/ 0 h 4850544"/>
              <a:gd name="connsiteX2" fmla="*/ 2029967 w 2029967"/>
              <a:gd name="connsiteY2" fmla="*/ 4850544 h 4850544"/>
              <a:gd name="connsiteX3" fmla="*/ 2025599 w 2029967"/>
              <a:gd name="connsiteY3" fmla="*/ 4850544 h 4850544"/>
              <a:gd name="connsiteX4" fmla="*/ 2 w 2029967"/>
              <a:gd name="connsiteY4" fmla="*/ 2824947 h 4850544"/>
              <a:gd name="connsiteX5" fmla="*/ 2 w 2029967"/>
              <a:gd name="connsiteY5" fmla="*/ 4850544 h 4850544"/>
              <a:gd name="connsiteX6" fmla="*/ 0 w 2029967"/>
              <a:gd name="connsiteY6" fmla="*/ 4850544 h 485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9967" h="4850544">
                <a:moveTo>
                  <a:pt x="0" y="0"/>
                </a:moveTo>
                <a:lnTo>
                  <a:pt x="2029967" y="0"/>
                </a:lnTo>
                <a:lnTo>
                  <a:pt x="2029967" y="4850544"/>
                </a:lnTo>
                <a:lnTo>
                  <a:pt x="2025599" y="4850544"/>
                </a:lnTo>
                <a:lnTo>
                  <a:pt x="2" y="2824947"/>
                </a:lnTo>
                <a:lnTo>
                  <a:pt x="2" y="4850544"/>
                </a:lnTo>
                <a:lnTo>
                  <a:pt x="0" y="485054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4863266"/>
            <a:ext cx="2029968" cy="200489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31DC170-FB16-45F8-B62C-DCAB2B9AC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38" y="5865203"/>
            <a:ext cx="2019299" cy="99945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E2E4A5-BFB0-8F89-C606-A1581EB9FC6E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3803953" y="3259138"/>
            <a:ext cx="7615274" cy="2978150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685800">
              <a:lnSpc>
                <a:spcPts val="2000"/>
              </a:lnSpc>
              <a:defRPr sz="1800">
                <a:solidFill>
                  <a:schemeClr val="tx2"/>
                </a:solidFill>
              </a:defRPr>
            </a:lvl2pPr>
            <a:lvl3pPr marL="1143000">
              <a:lnSpc>
                <a:spcPts val="2000"/>
              </a:lnSpc>
              <a:defRPr sz="1800">
                <a:solidFill>
                  <a:schemeClr val="tx2"/>
                </a:solidFill>
              </a:defRPr>
            </a:lvl3pPr>
            <a:lvl4pPr marL="1600200">
              <a:lnSpc>
                <a:spcPts val="2000"/>
              </a:lnSpc>
              <a:defRPr sz="1800">
                <a:solidFill>
                  <a:schemeClr val="tx2"/>
                </a:solidFill>
              </a:defRPr>
            </a:lvl4pPr>
            <a:lvl5pPr marL="2057400">
              <a:lnSpc>
                <a:spcPts val="2000"/>
              </a:lnSpc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395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8630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2027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78F81CD-65D4-6CA1-E2C2-34DF58B56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19657A-6BE9-88F7-BE4C-6BF3C13F7E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B2BB8E-26BE-8FBF-1C62-4F4285819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864BEFA-BF82-8BAF-1977-518DCAB0F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4C6E7FC-E03B-5EE2-7126-8CC1FBCB9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9957EF-0F68-275E-1FFC-87388D717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ECEEA3-55C1-1632-4F14-7E57A8026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A6290E86-B21F-0C88-099F-07B046CA1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26" name="Rectangle 23">
            <a:extLst>
              <a:ext uri="{FF2B5EF4-FFF2-40B4-BE49-F238E27FC236}">
                <a16:creationId xmlns:a16="http://schemas.microsoft.com/office/drawing/2014/main" id="{E489F066-AA0F-D3C7-739B-15808100E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283415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125"/>
            <a:ext cx="106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825625"/>
            <a:ext cx="10668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66" r:id="rId2"/>
    <p:sldLayoutId id="2147483704" r:id="rId3"/>
    <p:sldLayoutId id="2147483702" r:id="rId4"/>
    <p:sldLayoutId id="2147483678" r:id="rId5"/>
    <p:sldLayoutId id="2147483681" r:id="rId6"/>
    <p:sldLayoutId id="2147483696" r:id="rId7"/>
    <p:sldLayoutId id="2147483691" r:id="rId8"/>
    <p:sldLayoutId id="2147483677" r:id="rId9"/>
    <p:sldLayoutId id="2147483699" r:id="rId10"/>
    <p:sldLayoutId id="2147483685" r:id="rId11"/>
    <p:sldLayoutId id="2147483676" r:id="rId12"/>
    <p:sldLayoutId id="214748364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772" y="677918"/>
            <a:ext cx="6856292" cy="3590596"/>
          </a:xfrm>
        </p:spPr>
        <p:txBody>
          <a:bodyPr>
            <a:normAutofit fontScale="90000"/>
          </a:bodyPr>
          <a:lstStyle/>
          <a:p>
            <a:r>
              <a:rPr lang="en-US" dirty="0"/>
              <a:t>SUPPORTING PARTNER’S MAJOR IN COMPETITION </a:t>
            </a:r>
            <a:r>
              <a:rPr lang="en-US" sz="4000" dirty="0"/>
              <a:t>(</a:t>
            </a:r>
            <a:r>
              <a:rPr lang="en-US" sz="3100" cap="none" dirty="0"/>
              <a:t>Responder Is Not a Passed Hand</a:t>
            </a:r>
            <a:r>
              <a:rPr lang="en-US" sz="4000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B6B311-2581-81A4-0FAC-150DA6F63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DD3C-E9A2-D50D-FE14-36CE81AD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SUPPORTING WITH A limit raise (10-12) or better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953B426-E76A-23B1-DEFA-53F1E9800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CB45332-5ADD-1132-6921-447F9E5B9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B1A37B-4CA7-9DFC-A369-A87716004B9B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Redouble if the opponents X, then raise on your next bid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Cue bid the opponent’s suit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OTHER OPTIONS AVAILABLE!</a:t>
            </a:r>
          </a:p>
        </p:txBody>
      </p:sp>
    </p:spTree>
    <p:extLst>
      <p:ext uri="{BB962C8B-B14F-4D97-AF65-F5344CB8AC3E}">
        <p14:creationId xmlns:p14="http://schemas.microsoft.com/office/powerpoint/2010/main" val="779530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01921-7282-87D9-A258-A239EB851C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F8245-C470-88F0-EC84-697707538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OPTIONS WITH A limit raise (10-12) or better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370E506-289F-2681-8690-98C3775DB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8953761-360E-C172-2284-B5F960234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58E89-A4B4-1D2C-55C6-58181AA64B0A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938712" y="3299953"/>
            <a:ext cx="6338888" cy="312858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Do You Play Bergen?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Bergen is ON if the opponents interfere with a X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Some people play Bergen ON after 1H – 1S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Examples: 1S – X – 3D or 1H – 1S – 3D shows a 4-piece raise with 10-12 HCP in standard Bergen</a:t>
            </a:r>
          </a:p>
        </p:txBody>
      </p:sp>
    </p:spTree>
    <p:extLst>
      <p:ext uri="{BB962C8B-B14F-4D97-AF65-F5344CB8AC3E}">
        <p14:creationId xmlns:p14="http://schemas.microsoft.com/office/powerpoint/2010/main" val="2861662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A8BF54-B6AF-E85A-5BA1-0BBCA68BE0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67D9B-DE91-A7F2-D47D-B82E3FAB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OPTIONS WITH A limit raise (10-12) or better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5C349BF-463D-33E2-01BC-32A6F80AA3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CA7CDB-DFB1-4869-3805-2818ABAC4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E640E-A4B9-7AE0-ED0C-64E1CCE15A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938712" y="3299953"/>
            <a:ext cx="6338888" cy="3128586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Do You Play Jordan?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Jordan is ON if the opponents interfere with a X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Shows a 3 or 4-piece limit raise (or better)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Example: 1S – X – 2NT shows a 3 or 4-piece raise with 10-12 HCP (or better)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If you play Bergen ON after the X, you can use Bergen for the 4-piece raise and Jordan for the 3-piece raise!</a:t>
            </a:r>
          </a:p>
        </p:txBody>
      </p:sp>
    </p:spTree>
    <p:extLst>
      <p:ext uri="{BB962C8B-B14F-4D97-AF65-F5344CB8AC3E}">
        <p14:creationId xmlns:p14="http://schemas.microsoft.com/office/powerpoint/2010/main" val="2576451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F2969-C6FB-3550-E54D-6ADFBD9B94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73172-F7B6-0A1C-7FDB-220C9A1FC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OPTIONS WITH A limit raise (10-12) or better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31AD2F7-4AE6-B4B9-3B86-D7782932F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1C72189-7AA7-F135-FF2E-611805C3B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23A5A-1EBF-FCC6-5F4E-932454E6EC3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938712" y="3097924"/>
            <a:ext cx="6338888" cy="3330615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Jump Cue Bids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By partnership agreement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Can be used for either: 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A 4-piece limit raise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A game forcing splinter (singleton or void)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Example: 1H – 1S – 3S shows a 4-piece limit raise or game forcing splinter (1H – 1S – 2S shows a 3-piece limit raise)</a:t>
            </a:r>
          </a:p>
          <a:p>
            <a:pPr lvl="1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86884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31A88-375E-EDBD-54D2-C5F615704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BA1D3-4DF2-97CD-B062-DE7F82508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1S AND OPPONENTS X.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CB56FE2-8685-741E-1E2D-87A06E765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2C02A6-3879-90C6-6510-B62A6ED3E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FCC5E-D047-3B8B-21DD-FC0FD901B90B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K92		KT82	KT982</a:t>
            </a:r>
          </a:p>
          <a:p>
            <a:r>
              <a:rPr lang="en-US" sz="2800" b="1" dirty="0"/>
              <a:t>K52		K52		K52</a:t>
            </a:r>
          </a:p>
          <a:p>
            <a:r>
              <a:rPr lang="en-US" sz="2800" b="1" dirty="0"/>
              <a:t>A74		A7		A7</a:t>
            </a:r>
          </a:p>
          <a:p>
            <a:r>
              <a:rPr lang="en-US" sz="2800" b="1" dirty="0"/>
              <a:t>J932		J932		J93</a:t>
            </a:r>
          </a:p>
        </p:txBody>
      </p:sp>
    </p:spTree>
    <p:extLst>
      <p:ext uri="{BB962C8B-B14F-4D97-AF65-F5344CB8AC3E}">
        <p14:creationId xmlns:p14="http://schemas.microsoft.com/office/powerpoint/2010/main" val="311007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771" y="576943"/>
            <a:ext cx="6449786" cy="1285724"/>
          </a:xfrm>
        </p:spPr>
        <p:txBody>
          <a:bodyPr>
            <a:normAutofit/>
          </a:bodyPr>
          <a:lstStyle/>
          <a:p>
            <a:r>
              <a:rPr lang="en-US" dirty="0"/>
              <a:t>1S – X – 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772" y="1862667"/>
            <a:ext cx="6449785" cy="449018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1S – X – XX or 1S – X – 2NT (if you play Jordan) can show a 3-piece limit raise or better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1S – X – XX or 1S – X – 3D (if you play Bergen) or 1S – X – 2NT (if you play Jordan) can show a 4-piece limit raise or better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With 5-card support, bid the same as with 4-card support then bid game on your next bid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8D8EF-09F7-2BAC-3EC4-6E8F4051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51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FDE48A-07DF-768E-40EF-19DA64CA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A933C-6FD2-11FE-48B3-3B937BF43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1H AND OPPONENTS overcall 1S.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B219F1B-5EAE-C57C-C2DC-65D6E7008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47FFA9D-1646-D8B9-ACEE-FE1FBB0DA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F2B88-95E9-E373-0BD3-4EC243DF93D6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K92		K52		8</a:t>
            </a:r>
          </a:p>
          <a:p>
            <a:r>
              <a:rPr lang="en-US" sz="2800" b="1" dirty="0"/>
              <a:t>K52		KT82	KT82</a:t>
            </a:r>
          </a:p>
          <a:p>
            <a:r>
              <a:rPr lang="en-US" sz="2800" b="1" dirty="0"/>
              <a:t>A74		A7		A74</a:t>
            </a:r>
          </a:p>
          <a:p>
            <a:r>
              <a:rPr lang="en-US" sz="2800" b="1" dirty="0"/>
              <a:t>J932		J932		KJ953</a:t>
            </a:r>
          </a:p>
        </p:txBody>
      </p:sp>
    </p:spTree>
    <p:extLst>
      <p:ext uri="{BB962C8B-B14F-4D97-AF65-F5344CB8AC3E}">
        <p14:creationId xmlns:p14="http://schemas.microsoft.com/office/powerpoint/2010/main" val="2770482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AFE8-3390-811D-E799-C7D821D9B2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810-1683-739A-20E4-BF1703CB5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771" y="576943"/>
            <a:ext cx="6449786" cy="1285724"/>
          </a:xfrm>
        </p:spPr>
        <p:txBody>
          <a:bodyPr>
            <a:normAutofit/>
          </a:bodyPr>
          <a:lstStyle/>
          <a:p>
            <a:r>
              <a:rPr lang="en-US" dirty="0"/>
              <a:t>1H – 1S – 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1D6FA-BFEE-5403-45D6-F6292EC11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772" y="1862667"/>
            <a:ext cx="6449785" cy="449018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1H – 1S – 2S can show a 3-piece limit raise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1H – 1S – 2S or 1H – 1S – 3D (if you play Bergen in this situation) or 1H – 1S – 3S (if you play the jump cue as a 4-piece limit raise) can show a 4-piece limit raise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1H – 1S – 3S can be used as a game forcing splinter (4 card support with a singleton or void in opponent’s suit) by partnership agreement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228C7-1EFC-DF37-1246-D7F76421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55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2AAA70-D4C9-DB85-75EE-8861736F7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E1730-7805-E56D-4F08-A740FBFAB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1H AND OPPONENTS overcall 2D.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CA9F877-3E48-AB46-B320-0147BCDE0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033797D-D18E-5966-FD42-E98C8A1D9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EA877-3A3A-B3DF-AA97-DA296830397E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K92		K52		A98</a:t>
            </a:r>
          </a:p>
          <a:p>
            <a:r>
              <a:rPr lang="en-US" sz="2800" b="1" dirty="0"/>
              <a:t>K52		KT82	KT82</a:t>
            </a:r>
          </a:p>
          <a:p>
            <a:r>
              <a:rPr lang="en-US" sz="2800" b="1" dirty="0"/>
              <a:t>A74		A7		4</a:t>
            </a:r>
          </a:p>
          <a:p>
            <a:r>
              <a:rPr lang="en-US" sz="2800" b="1" dirty="0"/>
              <a:t>J932		J932		KJ953</a:t>
            </a:r>
          </a:p>
        </p:txBody>
      </p:sp>
    </p:spTree>
    <p:extLst>
      <p:ext uri="{BB962C8B-B14F-4D97-AF65-F5344CB8AC3E}">
        <p14:creationId xmlns:p14="http://schemas.microsoft.com/office/powerpoint/2010/main" val="1150264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DBD208-B5BC-6A85-7685-745D2B459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C988D-BDC0-4ED4-821A-3AD7A0542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771" y="576943"/>
            <a:ext cx="6449786" cy="1285724"/>
          </a:xfrm>
        </p:spPr>
        <p:txBody>
          <a:bodyPr>
            <a:normAutofit/>
          </a:bodyPr>
          <a:lstStyle/>
          <a:p>
            <a:r>
              <a:rPr lang="en-US" dirty="0"/>
              <a:t>1H – 2D – 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2AB73-447F-8407-94D8-BEA1CA40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772" y="1862667"/>
            <a:ext cx="6449785" cy="449018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1H – 2D – 3D can show a 3-piece limit raise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1H – 2D – 3D or 1H – 2D – 4D (if you play the jump cue as a 4-piece limit raise) can show a 4-piece limit raise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1H – 2D – 4D can be used as a game forcing splinter (4 card support with a singleton or void in opponent’s suit) by partnership agreement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8F4E3-29DE-6CA4-51C5-94EEEB29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8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3950" y="429461"/>
            <a:ext cx="6343650" cy="1947979"/>
          </a:xfrm>
        </p:spPr>
        <p:txBody>
          <a:bodyPr>
            <a:normAutofit/>
          </a:bodyPr>
          <a:lstStyle/>
          <a:p>
            <a:r>
              <a:rPr lang="en-US"/>
              <a:t>OPPONENTS double or </a:t>
            </a:r>
            <a:r>
              <a:rPr lang="en-US" dirty="0"/>
              <a:t>overcall a </a:t>
            </a:r>
            <a:r>
              <a:rPr lang="en-US"/>
              <a:t>suit (not 1nt)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938713" y="2377441"/>
            <a:ext cx="6930902" cy="4344034"/>
          </a:xfrm>
        </p:spPr>
        <p:txBody>
          <a:bodyPr>
            <a:normAutofit fontScale="5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How much support?</a:t>
            </a:r>
          </a:p>
          <a:p>
            <a:pPr marL="1314450" lvl="1" indent="-8572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5300" b="1" dirty="0"/>
              <a:t>3, 4, or 5 Pieces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6500" b="1" dirty="0"/>
              <a:t>How big is your hand?</a:t>
            </a:r>
          </a:p>
          <a:p>
            <a:pPr marL="1314450" lvl="1" indent="-8572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5300" b="1" dirty="0"/>
              <a:t>Weak (0-5)</a:t>
            </a:r>
          </a:p>
          <a:p>
            <a:pPr marL="1314450" lvl="1" indent="-8572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5300" b="1" dirty="0"/>
              <a:t>Minimum (6-9)</a:t>
            </a:r>
          </a:p>
          <a:p>
            <a:pPr marL="1314450" lvl="1" indent="-8572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5300" b="1" dirty="0"/>
              <a:t>Invitational/Limit (10-12)</a:t>
            </a:r>
          </a:p>
          <a:p>
            <a:pPr marL="1314450" lvl="1" indent="-8572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5300" b="1" dirty="0"/>
              <a:t>Game Forcing (13+)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27DCA-F11F-1716-00DA-9EF49F13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B5EF1-AE38-5B3A-5BBF-207A88F8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5C9F-4229-57BC-4DB6-E37543E3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SUPPORTING When opponents make a jump overcall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061C45C-73E9-2720-60E5-7495988FE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4CDA8DD-DE30-7EB1-8215-60924DA681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C96EE-509E-2512-D336-68756C6838F6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Simple raise with 7-10 HCP and 3 or 4-card support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Bid game with 11-14 HCP and 3 or 4-card support or 7+ HCP with 5-card support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Cue bid the opponent’s suit with 15+ and an interest in slam</a:t>
            </a:r>
          </a:p>
        </p:txBody>
      </p:sp>
    </p:spTree>
    <p:extLst>
      <p:ext uri="{BB962C8B-B14F-4D97-AF65-F5344CB8AC3E}">
        <p14:creationId xmlns:p14="http://schemas.microsoft.com/office/powerpoint/2010/main" val="580608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88080-12C2-6655-FA82-2031E0A59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C9C5-DCC2-FB53-AAC5-543EE0CE6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1H AND OPPONENTS overcall 2S.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77888A5-73F8-093D-825F-9DD3762F7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5840348-9371-85FD-9A80-44E831656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599E17-CE8E-2A1C-299C-A4F6584EF068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T92		K52		A</a:t>
            </a:r>
          </a:p>
          <a:p>
            <a:r>
              <a:rPr lang="en-US" sz="2800" b="1" dirty="0"/>
              <a:t>K52		KT82	KT82</a:t>
            </a:r>
          </a:p>
          <a:p>
            <a:r>
              <a:rPr lang="en-US" sz="2800" b="1" dirty="0"/>
              <a:t>A74		A7		KT4</a:t>
            </a:r>
          </a:p>
          <a:p>
            <a:r>
              <a:rPr lang="en-US" sz="2800" b="1" dirty="0"/>
              <a:t>J932		J932		AQ953</a:t>
            </a:r>
          </a:p>
        </p:txBody>
      </p:sp>
    </p:spTree>
    <p:extLst>
      <p:ext uri="{BB962C8B-B14F-4D97-AF65-F5344CB8AC3E}">
        <p14:creationId xmlns:p14="http://schemas.microsoft.com/office/powerpoint/2010/main" val="2682264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09342-B9F6-7666-2B93-A8D68DD3E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E79AB-947C-F897-0A3C-3CB8ADD1A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771" y="576943"/>
            <a:ext cx="6449786" cy="1285724"/>
          </a:xfrm>
        </p:spPr>
        <p:txBody>
          <a:bodyPr>
            <a:normAutofit/>
          </a:bodyPr>
          <a:lstStyle/>
          <a:p>
            <a:r>
              <a:rPr lang="en-US" dirty="0"/>
              <a:t>1H – 2S – 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8F24A-53A6-06E1-D916-9127089BA1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772" y="1862667"/>
            <a:ext cx="6449785" cy="449018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1H – 2S – 3H shows a simple raise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1H – 2S – 4H shows a limit raise or better without slam interest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1H – 2S – 3S shows support with an interest in slam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5CC73-1826-9B63-F18B-D37A2A0A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1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DE7F2-E890-4744-88DD-A75F5E30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SUPPORTING WITH A weak HAND (0-5)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466A906-2869-BB36-138E-D45F62E92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6186C3A-548E-AD87-3029-964123530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4A9118-C233-5725-FF49-766B3E5A13FF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With 3-piece support, PASS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With 4-piece support, jump raise to the 3 level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With 5-piece support, jump to game in the major</a:t>
            </a:r>
          </a:p>
        </p:txBody>
      </p:sp>
    </p:spTree>
    <p:extLst>
      <p:ext uri="{BB962C8B-B14F-4D97-AF65-F5344CB8AC3E}">
        <p14:creationId xmlns:p14="http://schemas.microsoft.com/office/powerpoint/2010/main" val="70778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5DDF3-9EA1-A4FA-8A45-42BA40F74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3C8ED-84AC-D12F-DDE2-54F4DA3A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PARTNER OPENS 1S AND OPPONENTS OVERCALL or double.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75E7A53-F4CC-B87A-9FCD-537B0701A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A13B622-8C5C-6174-517E-11A769B9E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CAF2D8-1C63-0978-998F-9C1DDA55894E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J92		J982		J9862</a:t>
            </a:r>
          </a:p>
          <a:p>
            <a:r>
              <a:rPr lang="en-US" sz="2800" b="1" dirty="0"/>
              <a:t>852		52		52</a:t>
            </a:r>
          </a:p>
          <a:p>
            <a:r>
              <a:rPr lang="en-US" sz="2800" b="1" dirty="0"/>
              <a:t>Q74		Q74		Q74</a:t>
            </a:r>
          </a:p>
          <a:p>
            <a:r>
              <a:rPr lang="en-US" sz="2800" b="1" dirty="0"/>
              <a:t>J932		J932		J93</a:t>
            </a:r>
          </a:p>
        </p:txBody>
      </p:sp>
    </p:spTree>
    <p:extLst>
      <p:ext uri="{BB962C8B-B14F-4D97-AF65-F5344CB8AC3E}">
        <p14:creationId xmlns:p14="http://schemas.microsoft.com/office/powerpoint/2010/main" val="408322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542931"/>
          </a:xfrm>
        </p:spPr>
        <p:txBody>
          <a:bodyPr>
            <a:normAutofit/>
          </a:bodyPr>
          <a:lstStyle/>
          <a:p>
            <a:r>
              <a:rPr lang="en-US" dirty="0"/>
              <a:t>1S – 2C – 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377569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b="1" dirty="0"/>
              <a:t>PASS with 3 pieces weak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b="1" dirty="0"/>
              <a:t>1S – 2C – 3S with 4 pieces weak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b="1" dirty="0"/>
              <a:t>1S – 2C – 4S with 5 pieces weak</a:t>
            </a:r>
          </a:p>
          <a:p>
            <a:endParaRPr lang="en-US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1DFE730E-30E7-DA99-A3EE-ACB889D161E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5F855448-57DF-E468-AF41-00CAAC2D7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52FDA21-768F-9929-E6D6-D78CD4F8E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539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2ACD9-47D4-AF7B-AA44-2B7447792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B61B2-7C07-F96F-66FD-F9DAC6514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SUPPORTING WITH A minimum HAND (6-9)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5026569-DE77-8510-C984-384BEE12D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2F944E-29B5-4348-1E7F-EB353243B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CC6B0-0153-3BA8-BB09-201280F1C561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With 3-piece support, raise to the 2 level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With 4-piece support, raise to the 2 level but be willing to compete to the 3 level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With 5-piece support, bid game in the major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OTHER OPTIONS AVAILABLE!</a:t>
            </a:r>
          </a:p>
        </p:txBody>
      </p:sp>
    </p:spTree>
    <p:extLst>
      <p:ext uri="{BB962C8B-B14F-4D97-AF65-F5344CB8AC3E}">
        <p14:creationId xmlns:p14="http://schemas.microsoft.com/office/powerpoint/2010/main" val="81792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2F3C3-9E5F-638D-1484-070118FB2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711E2-51A7-F1B4-1138-7D932CC9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OPTIONS WITH A minimum HAND (6-9)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7272784-85EE-DFB0-B3E6-B3343414BB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8F5A0EC-6507-E9AE-B057-0BB7C9E40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01C0C2-E6BA-D223-B72C-8ABE7457781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938712" y="3299953"/>
            <a:ext cx="6338888" cy="312858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Do You Play Bergen?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Bergen is ON if the opponents interfere with a X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Some people play Bergen ON after 1H – 1S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b="1" dirty="0"/>
              <a:t>Examples: 1S – X – 3C or 1H – 1S – 3C shows a 4-piece raise with 7-9 HCP in standard Bergen</a:t>
            </a:r>
          </a:p>
        </p:txBody>
      </p:sp>
    </p:spTree>
    <p:extLst>
      <p:ext uri="{BB962C8B-B14F-4D97-AF65-F5344CB8AC3E}">
        <p14:creationId xmlns:p14="http://schemas.microsoft.com/office/powerpoint/2010/main" val="263202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1FC2E-2EE0-ADAE-2B27-A6FF87E90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66C90-1293-63A7-6F71-8262F241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1H AND OPPONENTS OVERCALL 1S.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79CC5D6-B3EB-D96B-7374-85053339F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E9955B7-7527-AA97-ECD8-80EFDF27F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5DEA6-3F96-8085-840C-A07C44A5A6A7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T92		82		82</a:t>
            </a:r>
          </a:p>
          <a:p>
            <a:r>
              <a:rPr lang="en-US" sz="2800" b="1" dirty="0"/>
              <a:t>K52		KT52	KT752</a:t>
            </a:r>
          </a:p>
          <a:p>
            <a:r>
              <a:rPr lang="en-US" sz="2800" b="1" dirty="0"/>
              <a:t>A74		A74		A74</a:t>
            </a:r>
          </a:p>
          <a:p>
            <a:r>
              <a:rPr lang="en-US" sz="2800" b="1" dirty="0"/>
              <a:t>J932		J932		J93</a:t>
            </a:r>
          </a:p>
        </p:txBody>
      </p:sp>
    </p:spTree>
    <p:extLst>
      <p:ext uri="{BB962C8B-B14F-4D97-AF65-F5344CB8AC3E}">
        <p14:creationId xmlns:p14="http://schemas.microsoft.com/office/powerpoint/2010/main" val="1433038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0C2AEA-54B2-79FC-50A9-337543BF6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60E5D-6F3B-C8E0-8EB5-28C378205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542931"/>
          </a:xfrm>
        </p:spPr>
        <p:txBody>
          <a:bodyPr>
            <a:normAutofit/>
          </a:bodyPr>
          <a:lstStyle/>
          <a:p>
            <a:r>
              <a:rPr lang="en-US" dirty="0"/>
              <a:t>1H – 1S – 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71A9F-91E1-9DD1-A545-9C8A2A463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377569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b="1" dirty="0"/>
              <a:t>1H – 1S – 2H with 3 or 4 pieces 6-9 (with 4 pieces, compete to the 3 level  if necessary)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b="1" dirty="0"/>
              <a:t>1H – 1S – 3C with 4 pieces 7-9  if you play Bergen in this situation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b="1" dirty="0"/>
              <a:t>1H – 1S – 4H with 5 pieces 6-9</a:t>
            </a:r>
          </a:p>
          <a:p>
            <a:endParaRPr lang="en-US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D206892C-2657-A9A8-9603-94449AE7164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EA09C855-1E6C-3D24-9C67-0D0622BF6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8FC0C7F-E12B-B951-3D41-EC3BA92FB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78512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33968143_Win32_SL_V3" id="{4DA6DF5E-F5DF-461D-8863-50E9C5721FD0}" vid="{BC6DDDB8-E14A-47D1-98C5-2C109624FD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65614A-92F9-4391-AC3D-F3F5B0704F99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8451406B-581B-4C29-A833-E33D8A6AB0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903D25-5BE2-4D9E-B7D8-BE1DCAE2DC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{A679D069-1175-46E5-9E80-4E07B1B0D40E}tf33968143_win32</Template>
  <TotalTime>791</TotalTime>
  <Words>1117</Words>
  <Application>Microsoft Office PowerPoint</Application>
  <PresentationFormat>Widescreen</PresentationFormat>
  <Paragraphs>130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Avenir Next LT Pro</vt:lpstr>
      <vt:lpstr>Calibri</vt:lpstr>
      <vt:lpstr>Wingdings</vt:lpstr>
      <vt:lpstr>Custom</vt:lpstr>
      <vt:lpstr>SUPPORTING PARTNER’S MAJOR IN COMPETITION (Responder Is Not a Passed Hand)</vt:lpstr>
      <vt:lpstr>OPPONENTS double or overcall a suit (not 1nt)</vt:lpstr>
      <vt:lpstr>SUPPORTING WITH A weak HAND (0-5)</vt:lpstr>
      <vt:lpstr>PARTNER OPENS 1S AND OPPONENTS OVERCALL or double.  WHAT IS YOUR CALL?</vt:lpstr>
      <vt:lpstr>1S – 2C – ?</vt:lpstr>
      <vt:lpstr>SUPPORTING WITH A minimum HAND (6-9)</vt:lpstr>
      <vt:lpstr>OTHER OPTIONS WITH A minimum HAND (6-9)</vt:lpstr>
      <vt:lpstr>PARTNER OPENS 1H AND OPPONENTS OVERCALL 1S.  WHAT IS YOUR CALL?</vt:lpstr>
      <vt:lpstr>1H – 1S – ?</vt:lpstr>
      <vt:lpstr>SUPPORTING WITH A limit raise (10-12) or better</vt:lpstr>
      <vt:lpstr>OTHER OPTIONS WITH A limit raise (10-12) or better</vt:lpstr>
      <vt:lpstr>OTHER OPTIONS WITH A limit raise (10-12) or better</vt:lpstr>
      <vt:lpstr>OTHER OPTIONS WITH A limit raise (10-12) or better</vt:lpstr>
      <vt:lpstr>PARTNER OPENS 1S AND OPPONENTS X.  WHAT IS YOUR CALL?</vt:lpstr>
      <vt:lpstr>1S – X – ? </vt:lpstr>
      <vt:lpstr>PARTNER OPENS 1H AND OPPONENTS overcall 1S.  WHAT IS YOUR CALL?</vt:lpstr>
      <vt:lpstr>1H – 1S – ? </vt:lpstr>
      <vt:lpstr>PARTNER OPENS 1H AND OPPONENTS overcall 2D.  WHAT IS YOUR CALL?</vt:lpstr>
      <vt:lpstr>1H – 2D – ? </vt:lpstr>
      <vt:lpstr>SUPPORTING When opponents make a jump overcall</vt:lpstr>
      <vt:lpstr>PARTNER OPENS 1H AND OPPONENTS overcall 2S.  WHAT IS YOUR CALL?</vt:lpstr>
      <vt:lpstr>1H – 2S – 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 Ann White</dc:creator>
  <cp:lastModifiedBy>Mary Ann White</cp:lastModifiedBy>
  <cp:revision>2</cp:revision>
  <dcterms:created xsi:type="dcterms:W3CDTF">2025-02-20T21:11:18Z</dcterms:created>
  <dcterms:modified xsi:type="dcterms:W3CDTF">2025-03-14T02:40:41Z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